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2"/>
  </p:handoutMasterIdLst>
  <p:sldIdLst>
    <p:sldId id="256" r:id="rId2"/>
    <p:sldId id="257" r:id="rId3"/>
    <p:sldId id="258" r:id="rId4"/>
    <p:sldId id="262" r:id="rId5"/>
    <p:sldId id="280" r:id="rId6"/>
    <p:sldId id="279" r:id="rId7"/>
    <p:sldId id="263" r:id="rId8"/>
    <p:sldId id="264" r:id="rId9"/>
    <p:sldId id="265" r:id="rId10"/>
    <p:sldId id="281" r:id="rId11"/>
    <p:sldId id="293" r:id="rId12"/>
    <p:sldId id="266" r:id="rId13"/>
    <p:sldId id="267" r:id="rId14"/>
    <p:sldId id="268" r:id="rId15"/>
    <p:sldId id="297" r:id="rId16"/>
    <p:sldId id="261" r:id="rId17"/>
    <p:sldId id="269" r:id="rId18"/>
    <p:sldId id="294" r:id="rId19"/>
    <p:sldId id="286" r:id="rId20"/>
    <p:sldId id="270" r:id="rId21"/>
    <p:sldId id="271" r:id="rId22"/>
    <p:sldId id="287" r:id="rId23"/>
    <p:sldId id="272" r:id="rId24"/>
    <p:sldId id="273" r:id="rId25"/>
    <p:sldId id="295" r:id="rId26"/>
    <p:sldId id="290" r:id="rId27"/>
    <p:sldId id="275" r:id="rId28"/>
    <p:sldId id="289" r:id="rId29"/>
    <p:sldId id="274" r:id="rId30"/>
    <p:sldId id="259" r:id="rId31"/>
    <p:sldId id="283" r:id="rId32"/>
    <p:sldId id="291" r:id="rId33"/>
    <p:sldId id="298" r:id="rId34"/>
    <p:sldId id="277" r:id="rId35"/>
    <p:sldId id="276" r:id="rId36"/>
    <p:sldId id="282" r:id="rId37"/>
    <p:sldId id="296" r:id="rId38"/>
    <p:sldId id="292" r:id="rId39"/>
    <p:sldId id="278" r:id="rId40"/>
    <p:sldId id="26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90" d="100"/>
          <a:sy n="90"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A0F500-AD9D-4669-B351-0A5723F2A789}" type="datetimeFigureOut">
              <a:rPr lang="en-US" smtClean="0"/>
              <a:t>1/31/2018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E34A9B-03CA-4230-AD7D-E68ADBFFD4F3}" type="slidenum">
              <a:rPr lang="en-US" smtClean="0"/>
              <a:t>‹#›</a:t>
            </a:fld>
            <a:endParaRPr lang="en-US"/>
          </a:p>
        </p:txBody>
      </p:sp>
    </p:spTree>
    <p:extLst>
      <p:ext uri="{BB962C8B-B14F-4D97-AF65-F5344CB8AC3E}">
        <p14:creationId xmlns:p14="http://schemas.microsoft.com/office/powerpoint/2010/main" val="23135618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1/31/2018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1/31/2018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1/31/2018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1/31/2018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1/31/2018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Constitution</a:t>
            </a:r>
          </a:p>
        </p:txBody>
      </p:sp>
      <p:sp>
        <p:nvSpPr>
          <p:cNvPr id="3" name="Subtitle 2"/>
          <p:cNvSpPr>
            <a:spLocks noGrp="1"/>
          </p:cNvSpPr>
          <p:nvPr>
            <p:ph type="subTitle" idx="1"/>
          </p:nvPr>
        </p:nvSpPr>
        <p:spPr/>
        <p:txBody>
          <a:bodyPr/>
          <a:lstStyle/>
          <a:p>
            <a:r>
              <a:rPr lang="en-US" dirty="0"/>
              <a:t>U.S. History-Unit 3</a:t>
            </a:r>
          </a:p>
        </p:txBody>
      </p:sp>
    </p:spTree>
    <p:extLst>
      <p:ext uri="{BB962C8B-B14F-4D97-AF65-F5344CB8AC3E}">
        <p14:creationId xmlns:p14="http://schemas.microsoft.com/office/powerpoint/2010/main" val="121840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3310" y="811924"/>
            <a:ext cx="4761186" cy="5841124"/>
          </a:xfrm>
        </p:spPr>
        <p:txBody>
          <a:bodyPr>
            <a:normAutofit/>
          </a:bodyPr>
          <a:lstStyle/>
          <a:p>
            <a:pPr algn="ctr"/>
            <a:r>
              <a:rPr lang="en-US" dirty="0"/>
              <a:t>List three or more items that might cause rough sailing for the Articles of Confederation?</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7047186" cy="6857999"/>
          </a:xfrm>
        </p:spPr>
      </p:pic>
    </p:spTree>
    <p:extLst>
      <p:ext uri="{BB962C8B-B14F-4D97-AF65-F5344CB8AC3E}">
        <p14:creationId xmlns:p14="http://schemas.microsoft.com/office/powerpoint/2010/main" val="63936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3779"/>
            <a:ext cx="9601200" cy="1198179"/>
          </a:xfrm>
        </p:spPr>
        <p:txBody>
          <a:bodyPr/>
          <a:lstStyle/>
          <a:p>
            <a:pPr algn="ctr"/>
            <a:r>
              <a:rPr lang="en-US" dirty="0"/>
              <a:t>Primary Source Analysis</a:t>
            </a:r>
          </a:p>
        </p:txBody>
      </p:sp>
      <p:sp>
        <p:nvSpPr>
          <p:cNvPr id="3" name="Content Placeholder 2"/>
          <p:cNvSpPr>
            <a:spLocks noGrp="1"/>
          </p:cNvSpPr>
          <p:nvPr>
            <p:ph idx="1"/>
          </p:nvPr>
        </p:nvSpPr>
        <p:spPr>
          <a:xfrm>
            <a:off x="1371599" y="1765737"/>
            <a:ext cx="10547131" cy="4918841"/>
          </a:xfrm>
        </p:spPr>
        <p:txBody>
          <a:bodyPr/>
          <a:lstStyle/>
          <a:p>
            <a:r>
              <a:rPr lang="en-US" sz="2800" dirty="0"/>
              <a:t>“The consequences of a . . .  [an] inefficient government are too obvious to be dwelt upon.  Thirteen sovereignties pulling against each other, and all tugging at the federal head, will soon bring ruin upon the whole. . . . Let us have [government] by which our lives, liberty, and property will be secured or let us know the worst at once.”  </a:t>
            </a:r>
          </a:p>
          <a:p>
            <a:pPr lvl="1"/>
            <a:r>
              <a:rPr lang="en-US" sz="2800" dirty="0"/>
              <a:t>Source: From a letter by George Washington to a friend</a:t>
            </a:r>
          </a:p>
          <a:p>
            <a:pPr marL="0" indent="0">
              <a:buNone/>
            </a:pPr>
            <a:endParaRPr lang="en-US" dirty="0"/>
          </a:p>
        </p:txBody>
      </p:sp>
    </p:spTree>
    <p:extLst>
      <p:ext uri="{BB962C8B-B14F-4D97-AF65-F5344CB8AC3E}">
        <p14:creationId xmlns:p14="http://schemas.microsoft.com/office/powerpoint/2010/main" val="100970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Weaknesses in the Articles of Confederation (SSUSH5b)</a:t>
            </a:r>
            <a:endParaRPr lang="en-US" dirty="0"/>
          </a:p>
        </p:txBody>
      </p:sp>
      <p:sp>
        <p:nvSpPr>
          <p:cNvPr id="3" name="Content Placeholder 2"/>
          <p:cNvSpPr>
            <a:spLocks noGrp="1"/>
          </p:cNvSpPr>
          <p:nvPr>
            <p:ph idx="1"/>
          </p:nvPr>
        </p:nvSpPr>
        <p:spPr>
          <a:xfrm>
            <a:off x="1371600" y="2286000"/>
            <a:ext cx="10641724" cy="4382814"/>
          </a:xfrm>
        </p:spPr>
        <p:txBody>
          <a:bodyPr>
            <a:noAutofit/>
          </a:bodyPr>
          <a:lstStyle/>
          <a:p>
            <a:pPr lvl="0"/>
            <a:r>
              <a:rPr lang="en-US" sz="2800" dirty="0"/>
              <a:t>The Articles of Confederation showed that Americans’ feared a powerful national (Federal or central) government. </a:t>
            </a:r>
          </a:p>
          <a:p>
            <a:pPr lvl="0"/>
            <a:r>
              <a:rPr lang="en-US" sz="2800" dirty="0"/>
              <a:t>As a result, the Articles created a government that had </a:t>
            </a:r>
          </a:p>
          <a:p>
            <a:pPr lvl="1"/>
            <a:r>
              <a:rPr lang="en-US" sz="2800" dirty="0"/>
              <a:t>no executive branch or judicial branch</a:t>
            </a:r>
          </a:p>
          <a:p>
            <a:pPr lvl="1"/>
            <a:r>
              <a:rPr lang="en-US" sz="2800" dirty="0"/>
              <a:t>lacked the power to tax</a:t>
            </a:r>
          </a:p>
          <a:p>
            <a:pPr lvl="1"/>
            <a:r>
              <a:rPr lang="en-US" sz="2800" dirty="0"/>
              <a:t>could not regulate commerce</a:t>
            </a:r>
          </a:p>
          <a:p>
            <a:pPr lvl="1"/>
            <a:r>
              <a:rPr lang="en-US" sz="2800" dirty="0"/>
              <a:t>no ability to establish a national currency </a:t>
            </a:r>
          </a:p>
          <a:p>
            <a:pPr lvl="1"/>
            <a:r>
              <a:rPr lang="en-US" sz="2800" dirty="0"/>
              <a:t>gave power to the states governments (not the national government)</a:t>
            </a:r>
          </a:p>
        </p:txBody>
      </p:sp>
    </p:spTree>
    <p:extLst>
      <p:ext uri="{BB962C8B-B14F-4D97-AF65-F5344CB8AC3E}">
        <p14:creationId xmlns:p14="http://schemas.microsoft.com/office/powerpoint/2010/main" val="61654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054" y="291662"/>
            <a:ext cx="6337740" cy="2199290"/>
          </a:xfrm>
        </p:spPr>
        <p:txBody>
          <a:bodyPr>
            <a:normAutofit/>
          </a:bodyPr>
          <a:lstStyle/>
          <a:p>
            <a:r>
              <a:rPr lang="en-US" b="1" dirty="0"/>
              <a:t>The Weaknesses in the Articles of Confederation (SSUSH5b)</a:t>
            </a:r>
            <a:endParaRPr lang="en-US" dirty="0"/>
          </a:p>
        </p:txBody>
      </p:sp>
      <p:sp>
        <p:nvSpPr>
          <p:cNvPr id="3" name="Content Placeholder 2"/>
          <p:cNvSpPr>
            <a:spLocks noGrp="1"/>
          </p:cNvSpPr>
          <p:nvPr>
            <p:ph idx="1"/>
          </p:nvPr>
        </p:nvSpPr>
        <p:spPr>
          <a:xfrm>
            <a:off x="5644054" y="3026978"/>
            <a:ext cx="6337739" cy="2966545"/>
          </a:xfrm>
        </p:spPr>
        <p:txBody>
          <a:bodyPr/>
          <a:lstStyle/>
          <a:p>
            <a:r>
              <a:rPr lang="en-US" sz="2800" dirty="0"/>
              <a:t>The Articles of Confederation resulted in a weak national (Federal or central) government and convinces Americans that then needed a new government.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1090" cy="6858000"/>
          </a:xfrm>
          <a:prstGeom prst="rect">
            <a:avLst/>
          </a:prstGeom>
        </p:spPr>
      </p:pic>
    </p:spTree>
    <p:extLst>
      <p:ext uri="{BB962C8B-B14F-4D97-AF65-F5344CB8AC3E}">
        <p14:creationId xmlns:p14="http://schemas.microsoft.com/office/powerpoint/2010/main" val="142009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Daniel Shays Rebellion (SSUSH5b)</a:t>
            </a:r>
            <a:br>
              <a:rPr lang="en-US" dirty="0"/>
            </a:br>
            <a:endParaRPr lang="en-US" dirty="0"/>
          </a:p>
        </p:txBody>
      </p:sp>
      <p:sp>
        <p:nvSpPr>
          <p:cNvPr id="3" name="Content Placeholder 2"/>
          <p:cNvSpPr>
            <a:spLocks noGrp="1"/>
          </p:cNvSpPr>
          <p:nvPr>
            <p:ph idx="1"/>
          </p:nvPr>
        </p:nvSpPr>
        <p:spPr>
          <a:xfrm>
            <a:off x="1371600" y="2073166"/>
            <a:ext cx="9601200" cy="4461641"/>
          </a:xfrm>
        </p:spPr>
        <p:txBody>
          <a:bodyPr>
            <a:normAutofit/>
          </a:bodyPr>
          <a:lstStyle/>
          <a:p>
            <a:pPr lvl="0"/>
            <a:r>
              <a:rPr lang="en-US" sz="2800" dirty="0"/>
              <a:t>Daniel Shays led more than a thousand farmers who, like him, were burdened with personal debts caused by economic problems stemming from the Revolutionary War debts. Shays and his men tried to seize a federal arsenal in Massachusetts. </a:t>
            </a:r>
          </a:p>
          <a:p>
            <a:pPr lvl="0"/>
            <a:r>
              <a:rPr lang="en-US" sz="2800" dirty="0"/>
              <a:t>Without the power to tax, America and the Articles of Confederation could not repair the national economy.</a:t>
            </a:r>
          </a:p>
          <a:p>
            <a:pPr lvl="0"/>
            <a:r>
              <a:rPr lang="en-US" sz="2800" dirty="0"/>
              <a:t>As a result of </a:t>
            </a:r>
            <a:r>
              <a:rPr lang="en-US" sz="2800" dirty="0" err="1"/>
              <a:t>Shays’s</a:t>
            </a:r>
            <a:r>
              <a:rPr lang="en-US" sz="2800" dirty="0"/>
              <a:t> Rebellion, Americans began to support the establishment of a stronger national (Federal or Central) government. </a:t>
            </a:r>
          </a:p>
          <a:p>
            <a:endParaRPr lang="en-US" dirty="0"/>
          </a:p>
        </p:txBody>
      </p:sp>
    </p:spTree>
    <p:extLst>
      <p:ext uri="{BB962C8B-B14F-4D97-AF65-F5344CB8AC3E}">
        <p14:creationId xmlns:p14="http://schemas.microsoft.com/office/powerpoint/2010/main" val="173524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aknesses of the articles of con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185" y="276778"/>
            <a:ext cx="8099904" cy="639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5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9186"/>
            <a:ext cx="9601200" cy="945931"/>
          </a:xfrm>
        </p:spPr>
        <p:txBody>
          <a:bodyPr/>
          <a:lstStyle/>
          <a:p>
            <a:r>
              <a:rPr lang="en-US" dirty="0"/>
              <a:t>Review Questions</a:t>
            </a:r>
          </a:p>
        </p:txBody>
      </p:sp>
      <p:sp>
        <p:nvSpPr>
          <p:cNvPr id="3" name="Content Placeholder 2"/>
          <p:cNvSpPr>
            <a:spLocks noGrp="1"/>
          </p:cNvSpPr>
          <p:nvPr>
            <p:ph idx="1"/>
          </p:nvPr>
        </p:nvSpPr>
        <p:spPr>
          <a:xfrm>
            <a:off x="1371599" y="1135117"/>
            <a:ext cx="10484069" cy="3878317"/>
          </a:xfrm>
        </p:spPr>
        <p:txBody>
          <a:bodyPr>
            <a:normAutofit/>
          </a:bodyPr>
          <a:lstStyle/>
          <a:p>
            <a:pPr marL="514350" lvl="0" indent="-514350">
              <a:buFont typeface="+mj-lt"/>
              <a:buAutoNum type="arabicPeriod"/>
            </a:pPr>
            <a:r>
              <a:rPr lang="en-US" sz="2800" dirty="0"/>
              <a:t>What were the Articles of Confederation?</a:t>
            </a:r>
          </a:p>
          <a:p>
            <a:pPr marL="514350" lvl="0" indent="-514350">
              <a:buFont typeface="+mj-lt"/>
              <a:buAutoNum type="arabicPeriod"/>
            </a:pPr>
            <a:r>
              <a:rPr lang="en-US" sz="2800" dirty="0"/>
              <a:t>List two benefits of the Articles of Confederation.</a:t>
            </a:r>
          </a:p>
          <a:p>
            <a:pPr marL="514350" lvl="0" indent="-514350">
              <a:buFont typeface="+mj-lt"/>
              <a:buAutoNum type="arabicPeriod"/>
            </a:pPr>
            <a:r>
              <a:rPr lang="en-US" sz="2800" dirty="0"/>
              <a:t>List four benefits of the Northwest Ordinance.</a:t>
            </a:r>
          </a:p>
          <a:p>
            <a:pPr marL="514350" lvl="0" indent="-514350">
              <a:buFont typeface="+mj-lt"/>
              <a:buAutoNum type="arabicPeriod"/>
            </a:pPr>
            <a:r>
              <a:rPr lang="en-US" sz="2800" dirty="0"/>
              <a:t>List three negative of the Articles of Confederation.</a:t>
            </a:r>
          </a:p>
          <a:p>
            <a:pPr marL="514350" lvl="0" indent="-514350">
              <a:buFont typeface="+mj-lt"/>
              <a:buAutoNum type="arabicPeriod"/>
            </a:pPr>
            <a:r>
              <a:rPr lang="en-US" sz="2800" dirty="0"/>
              <a:t>How did Daniel Shay’s Rebellion impact the Articles of Confederation?</a:t>
            </a:r>
          </a:p>
          <a:p>
            <a:pPr marL="0" indent="0">
              <a:buNone/>
            </a:pPr>
            <a:endParaRPr lang="en-US" dirty="0"/>
          </a:p>
        </p:txBody>
      </p:sp>
    </p:spTree>
    <p:extLst>
      <p:ext uri="{BB962C8B-B14F-4D97-AF65-F5344CB8AC3E}">
        <p14:creationId xmlns:p14="http://schemas.microsoft.com/office/powerpoint/2010/main" val="8309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63" y="685800"/>
            <a:ext cx="6574222" cy="1485900"/>
          </a:xfrm>
        </p:spPr>
        <p:txBody>
          <a:bodyPr/>
          <a:lstStyle/>
          <a:p>
            <a:r>
              <a:rPr lang="en-US" b="1" dirty="0"/>
              <a:t>The Constitution (SSUSH5c)</a:t>
            </a:r>
            <a:endParaRPr lang="en-US" dirty="0"/>
          </a:p>
        </p:txBody>
      </p:sp>
      <p:sp>
        <p:nvSpPr>
          <p:cNvPr id="3" name="Content Placeholder 2"/>
          <p:cNvSpPr>
            <a:spLocks noGrp="1"/>
          </p:cNvSpPr>
          <p:nvPr>
            <p:ph idx="1"/>
          </p:nvPr>
        </p:nvSpPr>
        <p:spPr>
          <a:xfrm>
            <a:off x="5044964" y="2317531"/>
            <a:ext cx="6574221" cy="3581400"/>
          </a:xfrm>
        </p:spPr>
        <p:txBody>
          <a:bodyPr>
            <a:normAutofit lnSpcReduction="10000"/>
          </a:bodyPr>
          <a:lstStyle/>
          <a:p>
            <a:pPr lvl="0"/>
            <a:r>
              <a:rPr lang="en-US" sz="2800" dirty="0"/>
              <a:t>In May of 1787, George Washington was elected president of the </a:t>
            </a:r>
            <a:r>
              <a:rPr lang="en-US" sz="2800" b="1" dirty="0"/>
              <a:t>Constitutional Convention</a:t>
            </a:r>
            <a:r>
              <a:rPr lang="en-US" sz="2800" dirty="0"/>
              <a:t> in Philadelphia, where he and the Founding Fathers created the United States Constitution. </a:t>
            </a:r>
          </a:p>
          <a:p>
            <a:pPr lvl="0"/>
            <a:r>
              <a:rPr lang="en-US" sz="2800" dirty="0"/>
              <a:t>The United States Constitution created a new national (Federal or Central) government.</a:t>
            </a:r>
          </a:p>
          <a:p>
            <a:endParaRPr lang="en-US" dirty="0"/>
          </a:p>
        </p:txBody>
      </p:sp>
      <p:pic>
        <p:nvPicPr>
          <p:cNvPr id="1026" name="Picture 2" descr="Image result for Constitution of americ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09" y="1"/>
            <a:ext cx="49449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6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484"/>
            <a:ext cx="9601200" cy="1182414"/>
          </a:xfrm>
        </p:spPr>
        <p:txBody>
          <a:bodyPr/>
          <a:lstStyle/>
          <a:p>
            <a:r>
              <a:rPr lang="en-US" dirty="0"/>
              <a:t>Primary Source Analysis</a:t>
            </a:r>
          </a:p>
        </p:txBody>
      </p:sp>
      <p:sp>
        <p:nvSpPr>
          <p:cNvPr id="3" name="Content Placeholder 2"/>
          <p:cNvSpPr>
            <a:spLocks noGrp="1"/>
          </p:cNvSpPr>
          <p:nvPr>
            <p:ph idx="1"/>
          </p:nvPr>
        </p:nvSpPr>
        <p:spPr>
          <a:xfrm>
            <a:off x="1371600" y="1418897"/>
            <a:ext cx="9601200" cy="5218385"/>
          </a:xfrm>
        </p:spPr>
        <p:txBody>
          <a:bodyPr>
            <a:normAutofit/>
          </a:bodyPr>
          <a:lstStyle/>
          <a:p>
            <a:r>
              <a:rPr lang="en-US" sz="2800" dirty="0"/>
              <a:t>The diversity of opinions turns on two points. If a proportional (population) representation takes place, the small states contend that their liberties will be in danger. If an equality of votes is to be put in its place, large states say that their money will be in danger. . . . When a broad table is to be made and the edges of a plank do not fit, the artist takes a little from both sides and makes a good joint. In like manner, both sides must part with some of their demands, in order that they both join in some accommodating position.</a:t>
            </a:r>
          </a:p>
          <a:p>
            <a:pPr lvl="1"/>
            <a:r>
              <a:rPr lang="en-US" sz="2800" dirty="0"/>
              <a:t>Source: Ben Franklin on the Great Compromise</a:t>
            </a:r>
          </a:p>
          <a:p>
            <a:endParaRPr lang="en-US" dirty="0"/>
          </a:p>
        </p:txBody>
      </p:sp>
    </p:spTree>
    <p:extLst>
      <p:ext uri="{BB962C8B-B14F-4D97-AF65-F5344CB8AC3E}">
        <p14:creationId xmlns:p14="http://schemas.microsoft.com/office/powerpoint/2010/main" val="1544828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138" y="914400"/>
            <a:ext cx="4792717" cy="5738647"/>
          </a:xfrm>
        </p:spPr>
        <p:txBody>
          <a:bodyPr>
            <a:normAutofit/>
          </a:bodyPr>
          <a:lstStyle/>
          <a:p>
            <a:pPr algn="ctr"/>
            <a:r>
              <a:rPr lang="en-US" dirty="0"/>
              <a:t>First Constitutional Battle</a:t>
            </a:r>
            <a:br>
              <a:rPr lang="en-US" dirty="0"/>
            </a:br>
            <a:br>
              <a:rPr lang="en-US" dirty="0"/>
            </a:br>
            <a:r>
              <a:rPr lang="en-US" dirty="0"/>
              <a:t>Why did the states battle over representation in the government?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110248" cy="6858000"/>
          </a:xfrm>
        </p:spPr>
      </p:pic>
    </p:spTree>
    <p:extLst>
      <p:ext uri="{BB962C8B-B14F-4D97-AF65-F5344CB8AC3E}">
        <p14:creationId xmlns:p14="http://schemas.microsoft.com/office/powerpoint/2010/main" val="280742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3" name="Content Placeholder 2"/>
          <p:cNvSpPr>
            <a:spLocks noGrp="1"/>
          </p:cNvSpPr>
          <p:nvPr>
            <p:ph idx="1"/>
          </p:nvPr>
        </p:nvSpPr>
        <p:spPr/>
        <p:txBody>
          <a:bodyPr/>
          <a:lstStyle/>
          <a:p>
            <a:r>
              <a:rPr lang="en-US" sz="2800" b="1" dirty="0"/>
              <a:t>SSUSH5 Investigate specific events and key ideas that brought about the adoption and implementation of the United States Constitution.</a:t>
            </a:r>
            <a:endParaRPr lang="en-US" sz="2800" dirty="0"/>
          </a:p>
          <a:p>
            <a:pPr marL="0" indent="0">
              <a:buNone/>
            </a:pPr>
            <a:endParaRPr lang="en-US" dirty="0"/>
          </a:p>
        </p:txBody>
      </p:sp>
    </p:spTree>
    <p:extLst>
      <p:ext uri="{BB962C8B-B14F-4D97-AF65-F5344CB8AC3E}">
        <p14:creationId xmlns:p14="http://schemas.microsoft.com/office/powerpoint/2010/main" val="421440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332186"/>
          </a:xfrm>
        </p:spPr>
        <p:txBody>
          <a:bodyPr/>
          <a:lstStyle/>
          <a:p>
            <a:r>
              <a:rPr lang="en-US" b="1" dirty="0"/>
              <a:t>The Great Compromise (SSUSH5c)</a:t>
            </a:r>
            <a:endParaRPr lang="en-US" dirty="0"/>
          </a:p>
        </p:txBody>
      </p:sp>
      <p:sp>
        <p:nvSpPr>
          <p:cNvPr id="3" name="Content Placeholder 2"/>
          <p:cNvSpPr>
            <a:spLocks noGrp="1"/>
          </p:cNvSpPr>
          <p:nvPr>
            <p:ph idx="1"/>
          </p:nvPr>
        </p:nvSpPr>
        <p:spPr>
          <a:xfrm>
            <a:off x="1371600" y="2017986"/>
            <a:ext cx="10641724" cy="4650828"/>
          </a:xfrm>
        </p:spPr>
        <p:txBody>
          <a:bodyPr>
            <a:normAutofit/>
          </a:bodyPr>
          <a:lstStyle/>
          <a:p>
            <a:pPr lvl="0"/>
            <a:r>
              <a:rPr lang="en-US" sz="2800" dirty="0"/>
              <a:t>One great issue facing the delegates to the Constitutional Convention was how different sized states could have equal representation in the new government. </a:t>
            </a:r>
          </a:p>
          <a:p>
            <a:pPr lvl="0"/>
            <a:r>
              <a:rPr lang="en-US" sz="2800" dirty="0"/>
              <a:t>States with large populations supported </a:t>
            </a:r>
            <a:r>
              <a:rPr lang="en-US" sz="2800" b="1" dirty="0"/>
              <a:t>the Virginia Plan</a:t>
            </a:r>
            <a:r>
              <a:rPr lang="en-US" sz="2800" dirty="0"/>
              <a:t>. This plan created a legislative branch in which representatives were assigned based on each state’s population (Today: California has 53 representatives, Georgia has 14 representatives). </a:t>
            </a:r>
          </a:p>
          <a:p>
            <a:pPr lvl="0"/>
            <a:r>
              <a:rPr lang="en-US" sz="2800" dirty="0"/>
              <a:t>States with smaller populations supported a </a:t>
            </a:r>
            <a:r>
              <a:rPr lang="en-US" sz="2800" b="1" dirty="0"/>
              <a:t>New Jersey Plan</a:t>
            </a:r>
            <a:r>
              <a:rPr lang="en-US" sz="2800" dirty="0"/>
              <a:t>. This plan created a legislative branch in which all states were equally represented (2 representatives for each state).</a:t>
            </a:r>
          </a:p>
          <a:p>
            <a:endParaRPr lang="en-US" dirty="0"/>
          </a:p>
        </p:txBody>
      </p:sp>
    </p:spTree>
    <p:extLst>
      <p:ext uri="{BB962C8B-B14F-4D97-AF65-F5344CB8AC3E}">
        <p14:creationId xmlns:p14="http://schemas.microsoft.com/office/powerpoint/2010/main" val="2421336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Great Compromise (SSUSH5c)</a:t>
            </a:r>
            <a:endParaRPr lang="en-US" dirty="0"/>
          </a:p>
        </p:txBody>
      </p:sp>
      <p:sp>
        <p:nvSpPr>
          <p:cNvPr id="3" name="Content Placeholder 2"/>
          <p:cNvSpPr>
            <a:spLocks noGrp="1"/>
          </p:cNvSpPr>
          <p:nvPr>
            <p:ph idx="1"/>
          </p:nvPr>
        </p:nvSpPr>
        <p:spPr/>
        <p:txBody>
          <a:bodyPr/>
          <a:lstStyle/>
          <a:p>
            <a:pPr lvl="0"/>
            <a:r>
              <a:rPr lang="en-US" sz="2800" dirty="0"/>
              <a:t>Delegates to the Constitutional Convention settled the issue of representation in Congress by approving the Great Compromise. </a:t>
            </a:r>
          </a:p>
          <a:p>
            <a:pPr lvl="0"/>
            <a:r>
              <a:rPr lang="en-US" sz="2800" dirty="0"/>
              <a:t>The </a:t>
            </a:r>
            <a:r>
              <a:rPr lang="en-US" sz="2800" b="1" dirty="0"/>
              <a:t>Great Compromise</a:t>
            </a:r>
            <a:r>
              <a:rPr lang="en-US" sz="2800" dirty="0"/>
              <a:t> called for the creation of a legislature with two chambers (</a:t>
            </a:r>
            <a:r>
              <a:rPr lang="en-US" sz="2800" b="1" dirty="0"/>
              <a:t>Bi-cameral</a:t>
            </a:r>
            <a:r>
              <a:rPr lang="en-US" sz="2800" dirty="0"/>
              <a:t>): a </a:t>
            </a:r>
            <a:r>
              <a:rPr lang="en-US" sz="2800" b="1" dirty="0"/>
              <a:t>House of Representatives</a:t>
            </a:r>
            <a:r>
              <a:rPr lang="en-US" sz="2800" dirty="0"/>
              <a:t>, with representation based on population, and a </a:t>
            </a:r>
            <a:r>
              <a:rPr lang="en-US" sz="2800" b="1" dirty="0"/>
              <a:t>Senate</a:t>
            </a:r>
            <a:r>
              <a:rPr lang="en-US" sz="2800" dirty="0"/>
              <a:t>, with equal representation for all states.</a:t>
            </a:r>
          </a:p>
          <a:p>
            <a:endParaRPr lang="en-US" dirty="0"/>
          </a:p>
        </p:txBody>
      </p:sp>
    </p:spTree>
    <p:extLst>
      <p:ext uri="{BB962C8B-B14F-4D97-AF65-F5344CB8AC3E}">
        <p14:creationId xmlns:p14="http://schemas.microsoft.com/office/powerpoint/2010/main" val="3865420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497" y="685800"/>
            <a:ext cx="4572000" cy="5904186"/>
          </a:xfrm>
        </p:spPr>
        <p:txBody>
          <a:bodyPr>
            <a:normAutofit fontScale="90000"/>
          </a:bodyPr>
          <a:lstStyle/>
          <a:p>
            <a:pPr algn="ctr"/>
            <a:r>
              <a:rPr lang="en-US" dirty="0"/>
              <a:t>Second Constitutional Battle</a:t>
            </a:r>
            <a:br>
              <a:rPr lang="en-US" dirty="0"/>
            </a:br>
            <a:br>
              <a:rPr lang="en-US" dirty="0"/>
            </a:br>
            <a:r>
              <a:rPr lang="en-US" dirty="0"/>
              <a:t>Which states would like to count slaves as part of their population?</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79"/>
            <a:ext cx="6432331" cy="6852621"/>
          </a:xfrm>
          <a:prstGeom prst="rect">
            <a:avLst/>
          </a:prstGeom>
        </p:spPr>
      </p:pic>
    </p:spTree>
    <p:extLst>
      <p:ext uri="{BB962C8B-B14F-4D97-AF65-F5344CB8AC3E}">
        <p14:creationId xmlns:p14="http://schemas.microsoft.com/office/powerpoint/2010/main" val="57817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Three-Fifths Compromise (SSUSH5c)</a:t>
            </a:r>
            <a:endParaRPr lang="en-US" dirty="0"/>
          </a:p>
        </p:txBody>
      </p:sp>
      <p:sp>
        <p:nvSpPr>
          <p:cNvPr id="3" name="Content Placeholder 2"/>
          <p:cNvSpPr>
            <a:spLocks noGrp="1"/>
          </p:cNvSpPr>
          <p:nvPr>
            <p:ph idx="1"/>
          </p:nvPr>
        </p:nvSpPr>
        <p:spPr>
          <a:xfrm>
            <a:off x="1371600" y="2286000"/>
            <a:ext cx="10578662" cy="4445876"/>
          </a:xfrm>
        </p:spPr>
        <p:txBody>
          <a:bodyPr/>
          <a:lstStyle/>
          <a:p>
            <a:pPr lvl="0"/>
            <a:r>
              <a:rPr lang="en-US" sz="2400" dirty="0"/>
              <a:t>Though slavery existed in all the states, southern states depended on slave labor because their economies were based on producing cash crops.</a:t>
            </a:r>
          </a:p>
          <a:p>
            <a:pPr lvl="0"/>
            <a:r>
              <a:rPr lang="en-US" sz="2400" dirty="0"/>
              <a:t>When it became clear that states with large populations might have more representatives in the new national government, states with large slave populations demanded to be allowed to count their slaves as a part of their population. Northern states resisted. </a:t>
            </a:r>
          </a:p>
          <a:p>
            <a:pPr lvl="0"/>
            <a:r>
              <a:rPr lang="en-US" sz="2400" dirty="0"/>
              <a:t>Both sides compromised by creating the Three-Fifth Compromise.</a:t>
            </a:r>
          </a:p>
          <a:p>
            <a:pPr lvl="0"/>
            <a:r>
              <a:rPr lang="en-US" sz="2400" b="1" dirty="0"/>
              <a:t>The Three-Fifth Compromise</a:t>
            </a:r>
            <a:r>
              <a:rPr lang="en-US" sz="2400" dirty="0"/>
              <a:t>: allowed the states to count three-fifths of their slaves when calculating their entire population. </a:t>
            </a:r>
          </a:p>
          <a:p>
            <a:endParaRPr lang="en-US" dirty="0"/>
          </a:p>
        </p:txBody>
      </p:sp>
    </p:spTree>
    <p:extLst>
      <p:ext uri="{BB962C8B-B14F-4D97-AF65-F5344CB8AC3E}">
        <p14:creationId xmlns:p14="http://schemas.microsoft.com/office/powerpoint/2010/main" val="45845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Federalism (SSUSH5c)</a:t>
            </a:r>
            <a:endParaRPr lang="en-US" dirty="0"/>
          </a:p>
        </p:txBody>
      </p:sp>
      <p:sp>
        <p:nvSpPr>
          <p:cNvPr id="3" name="Content Placeholder 2"/>
          <p:cNvSpPr>
            <a:spLocks noGrp="1"/>
          </p:cNvSpPr>
          <p:nvPr>
            <p:ph idx="1"/>
          </p:nvPr>
        </p:nvSpPr>
        <p:spPr>
          <a:xfrm>
            <a:off x="1371600" y="2286000"/>
            <a:ext cx="3498112" cy="3581400"/>
          </a:xfrm>
        </p:spPr>
        <p:txBody>
          <a:bodyPr/>
          <a:lstStyle/>
          <a:p>
            <a:r>
              <a:rPr lang="en-US" sz="2800" b="1" dirty="0"/>
              <a:t>Federalism:</a:t>
            </a:r>
            <a:r>
              <a:rPr lang="en-US" sz="2800" dirty="0"/>
              <a:t> Power is divided and shared between the national and state governments.</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62848" y="1439383"/>
            <a:ext cx="5773478" cy="5265121"/>
          </a:xfrm>
          <a:prstGeom prst="rect">
            <a:avLst/>
          </a:prstGeom>
        </p:spPr>
      </p:pic>
    </p:spTree>
    <p:extLst>
      <p:ext uri="{BB962C8B-B14F-4D97-AF65-F5344CB8AC3E}">
        <p14:creationId xmlns:p14="http://schemas.microsoft.com/office/powerpoint/2010/main" val="168406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Document Analysis</a:t>
            </a:r>
          </a:p>
        </p:txBody>
      </p:sp>
      <p:sp>
        <p:nvSpPr>
          <p:cNvPr id="3" name="Content Placeholder 2"/>
          <p:cNvSpPr>
            <a:spLocks noGrp="1"/>
          </p:cNvSpPr>
          <p:nvPr>
            <p:ph idx="1"/>
          </p:nvPr>
        </p:nvSpPr>
        <p:spPr/>
        <p:txBody>
          <a:bodyPr/>
          <a:lstStyle/>
          <a:p>
            <a:r>
              <a:rPr lang="en-US" sz="3600" dirty="0"/>
              <a:t> “The individual can be free only when the power of one governmental branch is balanced by the other two.” </a:t>
            </a:r>
          </a:p>
          <a:p>
            <a:pPr lvl="1"/>
            <a:r>
              <a:rPr lang="en-US" sz="3600" dirty="0"/>
              <a:t>Source: Baron de Montesquieu, 1735</a:t>
            </a:r>
          </a:p>
          <a:p>
            <a:endParaRPr lang="en-US" dirty="0"/>
          </a:p>
        </p:txBody>
      </p:sp>
    </p:spTree>
    <p:extLst>
      <p:ext uri="{BB962C8B-B14F-4D97-AF65-F5344CB8AC3E}">
        <p14:creationId xmlns:p14="http://schemas.microsoft.com/office/powerpoint/2010/main" val="154122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3833" y="1560786"/>
            <a:ext cx="3831021" cy="4966138"/>
          </a:xfrm>
        </p:spPr>
        <p:txBody>
          <a:bodyPr>
            <a:normAutofit/>
          </a:bodyPr>
          <a:lstStyle/>
          <a:p>
            <a:r>
              <a:rPr lang="en-US" dirty="0"/>
              <a:t>Limits on the Power of the Constitution and Federal Government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866993" cy="6858000"/>
          </a:xfrm>
        </p:spPr>
      </p:pic>
    </p:spTree>
    <p:extLst>
      <p:ext uri="{BB962C8B-B14F-4D97-AF65-F5344CB8AC3E}">
        <p14:creationId xmlns:p14="http://schemas.microsoft.com/office/powerpoint/2010/main" val="160053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Separation of Powers (SSUSH5c)</a:t>
            </a:r>
            <a:endParaRPr lang="en-US" dirty="0"/>
          </a:p>
        </p:txBody>
      </p:sp>
      <p:sp>
        <p:nvSpPr>
          <p:cNvPr id="3" name="Content Placeholder 2"/>
          <p:cNvSpPr>
            <a:spLocks noGrp="1"/>
          </p:cNvSpPr>
          <p:nvPr>
            <p:ph idx="1"/>
          </p:nvPr>
        </p:nvSpPr>
        <p:spPr>
          <a:xfrm>
            <a:off x="1371600" y="2286000"/>
            <a:ext cx="4263656" cy="3581400"/>
          </a:xfrm>
        </p:spPr>
        <p:txBody>
          <a:bodyPr/>
          <a:lstStyle/>
          <a:p>
            <a:pPr>
              <a:buFont typeface="Arial" panose="020B0604020202020204" pitchFamily="34" charset="0"/>
              <a:buChar char="•"/>
            </a:pPr>
            <a:r>
              <a:rPr lang="en-US" sz="2400" dirty="0"/>
              <a:t>Created by French political thinker </a:t>
            </a:r>
            <a:r>
              <a:rPr lang="en-US" sz="2400" b="1" dirty="0"/>
              <a:t>Baron</a:t>
            </a:r>
            <a:r>
              <a:rPr lang="en-US" sz="2400" dirty="0"/>
              <a:t> </a:t>
            </a:r>
            <a:r>
              <a:rPr lang="en-US" sz="2400" b="1" dirty="0"/>
              <a:t>Charles de Montesquieu</a:t>
            </a:r>
            <a:r>
              <a:rPr lang="en-US" sz="2400" dirty="0"/>
              <a:t>. </a:t>
            </a:r>
          </a:p>
          <a:p>
            <a:pPr>
              <a:buFont typeface="Arial" panose="020B0604020202020204" pitchFamily="34" charset="0"/>
              <a:buChar char="•"/>
            </a:pPr>
            <a:r>
              <a:rPr lang="en-US" sz="2400" b="1" dirty="0"/>
              <a:t>Separation of Powers </a:t>
            </a:r>
            <a:r>
              <a:rPr lang="en-US" sz="2400" dirty="0"/>
              <a:t>limits the federal government’s power by creating a legislative, executive, and judicial branch of government.</a:t>
            </a:r>
          </a:p>
          <a:p>
            <a:pPr marL="0" indent="0">
              <a:buNone/>
            </a:pPr>
            <a:endParaRPr lang="en-US" dirty="0"/>
          </a:p>
        </p:txBody>
      </p:sp>
      <p:pic>
        <p:nvPicPr>
          <p:cNvPr id="1028" name="Picture 4" descr="Image result for baron charles de montesquieu">
            <a:extLst>
              <a:ext uri="{FF2B5EF4-FFF2-40B4-BE49-F238E27FC236}">
                <a16:creationId xmlns:a16="http://schemas.microsoft.com/office/drawing/2014/main" id="{8140425D-9BEF-4B74-B8B7-141BC8E84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040" y="1652033"/>
            <a:ext cx="3868701" cy="464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4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068" y="1671145"/>
            <a:ext cx="3799491" cy="5029199"/>
          </a:xfrm>
        </p:spPr>
        <p:txBody>
          <a:bodyPr>
            <a:normAutofit/>
          </a:bodyPr>
          <a:lstStyle/>
          <a:p>
            <a:pPr algn="ctr"/>
            <a:r>
              <a:rPr lang="en-US" dirty="0"/>
              <a:t>Limits on the Power of the Constitution and Federal Government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7472855" cy="6858000"/>
          </a:xfrm>
          <a:prstGeom prst="rect">
            <a:avLst/>
          </a:prstGeom>
        </p:spPr>
      </p:pic>
    </p:spTree>
    <p:extLst>
      <p:ext uri="{BB962C8B-B14F-4D97-AF65-F5344CB8AC3E}">
        <p14:creationId xmlns:p14="http://schemas.microsoft.com/office/powerpoint/2010/main" val="2916345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Checks and Balances (SSUSH5c)</a:t>
            </a:r>
            <a:endParaRPr lang="en-US" dirty="0"/>
          </a:p>
        </p:txBody>
      </p:sp>
      <p:sp>
        <p:nvSpPr>
          <p:cNvPr id="3" name="Content Placeholder 2"/>
          <p:cNvSpPr>
            <a:spLocks noGrp="1"/>
          </p:cNvSpPr>
          <p:nvPr>
            <p:ph idx="1"/>
          </p:nvPr>
        </p:nvSpPr>
        <p:spPr/>
        <p:txBody>
          <a:bodyPr>
            <a:normAutofit/>
          </a:bodyPr>
          <a:lstStyle/>
          <a:p>
            <a:pPr lvl="0"/>
            <a:r>
              <a:rPr lang="en-US" sz="2400" b="1" dirty="0"/>
              <a:t>Checks and Balances: </a:t>
            </a:r>
            <a:r>
              <a:rPr lang="en-US" sz="2400" dirty="0"/>
              <a:t>limits the national government by balancing the power between the legislative, executive and judicial branch by giving each branch certain powers over the other branches.</a:t>
            </a:r>
          </a:p>
          <a:p>
            <a:pPr lvl="1"/>
            <a:r>
              <a:rPr lang="en-US" sz="2400" dirty="0"/>
              <a:t>For example, the legislature can override a presidential veto of a bill, and the Supreme Court can rule that a bill signed by the president is unconstitutional. </a:t>
            </a:r>
          </a:p>
        </p:txBody>
      </p:sp>
    </p:spTree>
    <p:extLst>
      <p:ext uri="{BB962C8B-B14F-4D97-AF65-F5344CB8AC3E}">
        <p14:creationId xmlns:p14="http://schemas.microsoft.com/office/powerpoint/2010/main" val="218494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a:xfrm>
            <a:off x="1371600" y="2285999"/>
            <a:ext cx="10326414" cy="4461641"/>
          </a:xfrm>
        </p:spPr>
        <p:txBody>
          <a:bodyPr numCol="3">
            <a:noAutofit/>
          </a:bodyPr>
          <a:lstStyle/>
          <a:p>
            <a:pPr lvl="0"/>
            <a:r>
              <a:rPr lang="en-US" dirty="0"/>
              <a:t>The Articles of Confederation</a:t>
            </a:r>
          </a:p>
          <a:p>
            <a:pPr lvl="0"/>
            <a:r>
              <a:rPr lang="en-US" dirty="0"/>
              <a:t>Land Ordinance of 1785</a:t>
            </a:r>
          </a:p>
          <a:p>
            <a:pPr lvl="0"/>
            <a:r>
              <a:rPr lang="en-US" dirty="0"/>
              <a:t>The Northwest Ordinance of 1787</a:t>
            </a:r>
          </a:p>
          <a:p>
            <a:pPr lvl="0"/>
            <a:r>
              <a:rPr lang="en-US" dirty="0"/>
              <a:t>Daniel Shays’ Rebellion</a:t>
            </a:r>
          </a:p>
          <a:p>
            <a:pPr lvl="0"/>
            <a:r>
              <a:rPr lang="en-US" dirty="0"/>
              <a:t>The Constitution</a:t>
            </a:r>
          </a:p>
          <a:p>
            <a:pPr lvl="0"/>
            <a:r>
              <a:rPr lang="en-US" dirty="0"/>
              <a:t>The Great Compromise</a:t>
            </a:r>
          </a:p>
          <a:p>
            <a:pPr lvl="0"/>
            <a:r>
              <a:rPr lang="en-US" dirty="0"/>
              <a:t>Limited Government</a:t>
            </a:r>
          </a:p>
          <a:p>
            <a:pPr lvl="0"/>
            <a:r>
              <a:rPr lang="en-US" dirty="0"/>
              <a:t>Separation of Powers</a:t>
            </a:r>
          </a:p>
          <a:p>
            <a:pPr lvl="0"/>
            <a:r>
              <a:rPr lang="en-US" dirty="0"/>
              <a:t>Checks and Balances</a:t>
            </a:r>
          </a:p>
          <a:p>
            <a:pPr lvl="0"/>
            <a:r>
              <a:rPr lang="en-US" dirty="0"/>
              <a:t>Three-Fifths Compromise</a:t>
            </a:r>
          </a:p>
          <a:p>
            <a:pPr lvl="0"/>
            <a:r>
              <a:rPr lang="en-US" dirty="0"/>
              <a:t>Ratification </a:t>
            </a:r>
          </a:p>
          <a:p>
            <a:pPr lvl="0"/>
            <a:r>
              <a:rPr lang="en-US" dirty="0"/>
              <a:t>Federalist</a:t>
            </a:r>
          </a:p>
          <a:p>
            <a:pPr lvl="0"/>
            <a:r>
              <a:rPr lang="en-US" dirty="0"/>
              <a:t>James Madison</a:t>
            </a:r>
          </a:p>
          <a:p>
            <a:pPr lvl="0"/>
            <a:r>
              <a:rPr lang="en-US" dirty="0"/>
              <a:t>Alexander Hamilton</a:t>
            </a:r>
          </a:p>
          <a:p>
            <a:pPr lvl="0"/>
            <a:r>
              <a:rPr lang="en-US" dirty="0"/>
              <a:t>The Federalist Papers</a:t>
            </a:r>
          </a:p>
          <a:p>
            <a:pPr lvl="0"/>
            <a:r>
              <a:rPr lang="en-US" dirty="0"/>
              <a:t>Anti-Federalist</a:t>
            </a:r>
          </a:p>
          <a:p>
            <a:pPr lvl="0"/>
            <a:r>
              <a:rPr lang="en-US" dirty="0"/>
              <a:t>Thomas Jefferson</a:t>
            </a:r>
          </a:p>
          <a:p>
            <a:pPr lvl="0"/>
            <a:r>
              <a:rPr lang="en-US" dirty="0"/>
              <a:t>The Bill of Rights</a:t>
            </a:r>
          </a:p>
          <a:p>
            <a:pPr lvl="0"/>
            <a:r>
              <a:rPr lang="en-US" dirty="0"/>
              <a:t>First Amendment</a:t>
            </a:r>
          </a:p>
          <a:p>
            <a:pPr lvl="0"/>
            <a:r>
              <a:rPr lang="en-US" dirty="0"/>
              <a:t>Ninth Amendment</a:t>
            </a:r>
          </a:p>
          <a:p>
            <a:pPr lvl="0"/>
            <a:r>
              <a:rPr lang="en-US" dirty="0"/>
              <a:t>Tenth Amendment</a:t>
            </a:r>
          </a:p>
        </p:txBody>
      </p:sp>
    </p:spTree>
    <p:extLst>
      <p:ext uri="{BB962C8B-B14F-4D97-AF65-F5344CB8AC3E}">
        <p14:creationId xmlns:p14="http://schemas.microsoft.com/office/powerpoint/2010/main" val="851561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6972"/>
            <a:ext cx="9601200" cy="1485900"/>
          </a:xfrm>
        </p:spPr>
        <p:txBody>
          <a:bodyPr/>
          <a:lstStyle/>
          <a:p>
            <a:r>
              <a:rPr lang="en-US" dirty="0"/>
              <a:t>Review Questions</a:t>
            </a:r>
          </a:p>
        </p:txBody>
      </p:sp>
      <p:sp>
        <p:nvSpPr>
          <p:cNvPr id="3" name="Content Placeholder 2"/>
          <p:cNvSpPr>
            <a:spLocks noGrp="1"/>
          </p:cNvSpPr>
          <p:nvPr>
            <p:ph idx="1"/>
          </p:nvPr>
        </p:nvSpPr>
        <p:spPr>
          <a:xfrm>
            <a:off x="1371600" y="2285999"/>
            <a:ext cx="9601200" cy="4209393"/>
          </a:xfrm>
        </p:spPr>
        <p:txBody>
          <a:bodyPr>
            <a:normAutofit fontScale="92500" lnSpcReduction="10000"/>
          </a:bodyPr>
          <a:lstStyle/>
          <a:p>
            <a:pPr marL="514350" lvl="0" indent="-514350">
              <a:buFont typeface="+mj-lt"/>
              <a:buAutoNum type="arabicPeriod"/>
            </a:pPr>
            <a:r>
              <a:rPr lang="en-US" sz="2800" dirty="0"/>
              <a:t>What was the purpose of the Constitution?</a:t>
            </a:r>
          </a:p>
          <a:p>
            <a:pPr marL="514350" lvl="0" indent="-514350">
              <a:buFont typeface="+mj-lt"/>
              <a:buAutoNum type="arabicPeriod"/>
            </a:pPr>
            <a:r>
              <a:rPr lang="en-US" sz="2800" dirty="0"/>
              <a:t>How did the Great Compromise solve the issue of state representation in the new federal government?</a:t>
            </a:r>
          </a:p>
          <a:p>
            <a:pPr marL="514350" lvl="0" indent="-514350">
              <a:buFont typeface="+mj-lt"/>
              <a:buAutoNum type="arabicPeriod"/>
            </a:pPr>
            <a:r>
              <a:rPr lang="en-US" sz="2800" dirty="0"/>
              <a:t>How did the Three-Fifths Compromise solve the issue of state representation in the new federal government?</a:t>
            </a:r>
          </a:p>
          <a:p>
            <a:pPr marL="514350" lvl="0" indent="-514350">
              <a:buFont typeface="+mj-lt"/>
              <a:buAutoNum type="arabicPeriod"/>
            </a:pPr>
            <a:r>
              <a:rPr lang="en-US" sz="2800" dirty="0"/>
              <a:t>List two limits to the power of the federal government in the Constitution.</a:t>
            </a:r>
          </a:p>
          <a:p>
            <a:pPr marL="514350" lvl="0" indent="-514350">
              <a:buFont typeface="+mj-lt"/>
              <a:buAutoNum type="arabicPeriod"/>
            </a:pPr>
            <a:r>
              <a:rPr lang="en-US" sz="2800" dirty="0"/>
              <a:t>Define: Separation of Powers</a:t>
            </a:r>
          </a:p>
          <a:p>
            <a:pPr marL="514350" lvl="0" indent="-514350">
              <a:buFont typeface="+mj-lt"/>
              <a:buAutoNum type="arabicPeriod"/>
            </a:pPr>
            <a:r>
              <a:rPr lang="en-US" sz="2800" dirty="0"/>
              <a:t>Define: Checks and Balances</a:t>
            </a:r>
          </a:p>
          <a:p>
            <a:endParaRPr lang="en-US" dirty="0"/>
          </a:p>
        </p:txBody>
      </p:sp>
    </p:spTree>
    <p:extLst>
      <p:ext uri="{BB962C8B-B14F-4D97-AF65-F5344CB8AC3E}">
        <p14:creationId xmlns:p14="http://schemas.microsoft.com/office/powerpoint/2010/main" val="2225846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537" y="1844566"/>
            <a:ext cx="3867808" cy="4840012"/>
          </a:xfrm>
        </p:spPr>
        <p:txBody>
          <a:bodyPr>
            <a:normAutofit/>
          </a:bodyPr>
          <a:lstStyle/>
          <a:p>
            <a:pPr algn="ctr"/>
            <a:r>
              <a:rPr lang="en-US" dirty="0"/>
              <a:t>Why was the ratification of the Constitution so significant?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914290" cy="6858000"/>
          </a:xfrm>
        </p:spPr>
      </p:pic>
    </p:spTree>
    <p:extLst>
      <p:ext uri="{BB962C8B-B14F-4D97-AF65-F5344CB8AC3E}">
        <p14:creationId xmlns:p14="http://schemas.microsoft.com/office/powerpoint/2010/main" val="820748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6842235" cy="6858000"/>
          </a:xfrm>
        </p:spPr>
      </p:pic>
      <p:pic>
        <p:nvPicPr>
          <p:cNvPr id="4098" name="Picture 2" descr="Image result for alexander hamilton">
            <a:extLst>
              <a:ext uri="{FF2B5EF4-FFF2-40B4-BE49-F238E27FC236}">
                <a16:creationId xmlns:a16="http://schemas.microsoft.com/office/drawing/2014/main" id="{A9767CEA-4173-4732-BB7E-04CF8C109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34" y="0"/>
            <a:ext cx="5349766" cy="633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921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nti federalists">
            <a:extLst>
              <a:ext uri="{FF2B5EF4-FFF2-40B4-BE49-F238E27FC236}">
                <a16:creationId xmlns:a16="http://schemas.microsoft.com/office/drawing/2014/main" id="{1AB9F4AB-F569-4BD2-87EE-89CE48E4C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452884" cy="5635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3E40C0-C332-43F4-94D4-ADD09AB52DD3}"/>
              </a:ext>
            </a:extLst>
          </p:cNvPr>
          <p:cNvSpPr txBox="1"/>
          <p:nvPr/>
        </p:nvSpPr>
        <p:spPr>
          <a:xfrm>
            <a:off x="138223" y="5560828"/>
            <a:ext cx="8580474" cy="1200329"/>
          </a:xfrm>
          <a:prstGeom prst="rect">
            <a:avLst/>
          </a:prstGeom>
          <a:noFill/>
        </p:spPr>
        <p:txBody>
          <a:bodyPr wrap="square" rtlCol="0">
            <a:spAutoFit/>
          </a:bodyPr>
          <a:lstStyle/>
          <a:p>
            <a:pPr algn="ctr"/>
            <a:r>
              <a:rPr lang="en-US" sz="7200" b="1" dirty="0"/>
              <a:t>ANTI-FEDERALISTS</a:t>
            </a:r>
          </a:p>
        </p:txBody>
      </p:sp>
      <p:pic>
        <p:nvPicPr>
          <p:cNvPr id="3076" name="Picture 4" descr="Image result for thomas jefferson">
            <a:extLst>
              <a:ext uri="{FF2B5EF4-FFF2-40B4-BE49-F238E27FC236}">
                <a16:creationId xmlns:a16="http://schemas.microsoft.com/office/drawing/2014/main" id="{A21507EC-4444-445A-9D35-033A2A094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430" y="1"/>
            <a:ext cx="3749570" cy="447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1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Role of the Federalists and Anti-Federalists (SSUSH5d)</a:t>
            </a:r>
          </a:p>
        </p:txBody>
      </p:sp>
      <p:sp>
        <p:nvSpPr>
          <p:cNvPr id="3" name="Content Placeholder 2"/>
          <p:cNvSpPr>
            <a:spLocks noGrp="1"/>
          </p:cNvSpPr>
          <p:nvPr>
            <p:ph idx="1"/>
          </p:nvPr>
        </p:nvSpPr>
        <p:spPr>
          <a:xfrm>
            <a:off x="1371600" y="2285999"/>
            <a:ext cx="10578662" cy="4335517"/>
          </a:xfrm>
        </p:spPr>
        <p:txBody>
          <a:bodyPr>
            <a:normAutofit/>
          </a:bodyPr>
          <a:lstStyle/>
          <a:p>
            <a:pPr lvl="0"/>
            <a:r>
              <a:rPr lang="en-US" sz="2400" dirty="0"/>
              <a:t>As soon the Constitution was published, the Federalists and the anti-Federalists began to argue of the contents of the document</a:t>
            </a:r>
          </a:p>
          <a:p>
            <a:pPr lvl="0"/>
            <a:r>
              <a:rPr lang="en-US" sz="2400" dirty="0"/>
              <a:t>The </a:t>
            </a:r>
            <a:r>
              <a:rPr lang="en-US" sz="2400" b="1" dirty="0"/>
              <a:t>Federalists and James Madison </a:t>
            </a:r>
            <a:r>
              <a:rPr lang="en-US" sz="2400" dirty="0"/>
              <a:t>wanted the Constitution and a strong national (federal or central) government. </a:t>
            </a:r>
          </a:p>
          <a:p>
            <a:pPr lvl="0"/>
            <a:r>
              <a:rPr lang="en-US" sz="2400" dirty="0"/>
              <a:t>The </a:t>
            </a:r>
            <a:r>
              <a:rPr lang="en-US" sz="2400" b="1" dirty="0"/>
              <a:t>Anti-Federalists and Thomas Jefferson </a:t>
            </a:r>
            <a:r>
              <a:rPr lang="en-US" sz="2400" dirty="0"/>
              <a:t>believed the government created by the Constitution would be too powerful and would eliminate the power of the states. </a:t>
            </a:r>
          </a:p>
          <a:p>
            <a:pPr lvl="0"/>
            <a:r>
              <a:rPr lang="en-US" sz="2400" dirty="0"/>
              <a:t>The Anti-Federalists also argued that the Constitution did not have a Bill of Rights to describe the rights guaranteed to the states and to each citizen.</a:t>
            </a:r>
          </a:p>
          <a:p>
            <a:pPr marL="0" indent="0">
              <a:buNone/>
            </a:pPr>
            <a:endParaRPr lang="en-US" dirty="0"/>
          </a:p>
        </p:txBody>
      </p:sp>
    </p:spTree>
    <p:extLst>
      <p:ext uri="{BB962C8B-B14F-4D97-AF65-F5344CB8AC3E}">
        <p14:creationId xmlns:p14="http://schemas.microsoft.com/office/powerpoint/2010/main" val="2950983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79938"/>
          </a:xfrm>
        </p:spPr>
        <p:txBody>
          <a:bodyPr/>
          <a:lstStyle/>
          <a:p>
            <a:r>
              <a:rPr lang="en-US" b="1" dirty="0"/>
              <a:t>The Federalist Papers (SSUSH5d)</a:t>
            </a:r>
            <a:endParaRPr lang="en-US" dirty="0"/>
          </a:p>
        </p:txBody>
      </p:sp>
      <p:sp>
        <p:nvSpPr>
          <p:cNvPr id="3" name="Content Placeholder 2"/>
          <p:cNvSpPr>
            <a:spLocks noGrp="1"/>
          </p:cNvSpPr>
          <p:nvPr>
            <p:ph idx="1"/>
          </p:nvPr>
        </p:nvSpPr>
        <p:spPr>
          <a:xfrm>
            <a:off x="1371600" y="1970690"/>
            <a:ext cx="5879805" cy="4745420"/>
          </a:xfrm>
        </p:spPr>
        <p:txBody>
          <a:bodyPr>
            <a:normAutofit fontScale="92500" lnSpcReduction="20000"/>
          </a:bodyPr>
          <a:lstStyle/>
          <a:p>
            <a:pPr lvl="0"/>
            <a:r>
              <a:rPr lang="en-US" sz="2400" dirty="0"/>
              <a:t>To counter these claims of the anti-Federalist, </a:t>
            </a:r>
            <a:r>
              <a:rPr lang="en-US" sz="2400" b="1" dirty="0"/>
              <a:t>James Madison</a:t>
            </a:r>
            <a:r>
              <a:rPr lang="en-US" sz="2400" dirty="0"/>
              <a:t>, </a:t>
            </a:r>
            <a:r>
              <a:rPr lang="en-US" sz="2400" b="1" dirty="0"/>
              <a:t>Alexander Hamilton</a:t>
            </a:r>
            <a:r>
              <a:rPr lang="en-US" sz="2400" dirty="0"/>
              <a:t>, and </a:t>
            </a:r>
            <a:r>
              <a:rPr lang="en-US" sz="2400" b="1" dirty="0"/>
              <a:t>John Jay </a:t>
            </a:r>
            <a:r>
              <a:rPr lang="en-US" sz="2400" dirty="0"/>
              <a:t>wrote </a:t>
            </a:r>
            <a:r>
              <a:rPr lang="en-US" sz="2400" b="1" i="1" dirty="0"/>
              <a:t>The Federalist</a:t>
            </a:r>
            <a:r>
              <a:rPr lang="en-US" sz="2400" dirty="0"/>
              <a:t> </a:t>
            </a:r>
            <a:r>
              <a:rPr lang="en-US" sz="2400" b="1" i="1" dirty="0"/>
              <a:t>Papers</a:t>
            </a:r>
            <a:r>
              <a:rPr lang="en-US" sz="2400" dirty="0"/>
              <a:t> that supported ratification of the Constitution and explained the intent behind its major provisions. </a:t>
            </a:r>
          </a:p>
          <a:p>
            <a:pPr lvl="0"/>
            <a:r>
              <a:rPr lang="en-US" sz="2400" b="1" dirty="0"/>
              <a:t>James Madison</a:t>
            </a:r>
            <a:r>
              <a:rPr lang="en-US" sz="2400" dirty="0"/>
              <a:t> also wrote the Bill of Rights to be added to the Constitution after it was ratified.</a:t>
            </a:r>
          </a:p>
          <a:p>
            <a:pPr lvl="0"/>
            <a:r>
              <a:rPr lang="en-US" sz="2400" dirty="0"/>
              <a:t>Madison also believed </a:t>
            </a:r>
            <a:r>
              <a:rPr lang="en-US" sz="2400" b="1" dirty="0"/>
              <a:t>federalism</a:t>
            </a:r>
            <a:r>
              <a:rPr lang="en-US" sz="2400" dirty="0"/>
              <a:t> should be used as a tool to limit the power of the federal government.</a:t>
            </a:r>
          </a:p>
          <a:p>
            <a:pPr lvl="0"/>
            <a:r>
              <a:rPr lang="en-US" sz="2400" dirty="0"/>
              <a:t>The Constitution was eventually ratified and became the basis for all law, rights, and governmental power in the United States.</a:t>
            </a:r>
          </a:p>
          <a:p>
            <a:endParaRPr lang="en-US" dirty="0"/>
          </a:p>
        </p:txBody>
      </p:sp>
      <p:pic>
        <p:nvPicPr>
          <p:cNvPr id="2050" name="Picture 2" descr="Image result for the federalist papers">
            <a:extLst>
              <a:ext uri="{FF2B5EF4-FFF2-40B4-BE49-F238E27FC236}">
                <a16:creationId xmlns:a16="http://schemas.microsoft.com/office/drawing/2014/main" id="{6A66FA16-331E-47F5-95A6-1A42A3553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797" y="1765738"/>
            <a:ext cx="3024962" cy="461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334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4762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9546"/>
            <a:ext cx="9601200" cy="930164"/>
          </a:xfrm>
        </p:spPr>
        <p:txBody>
          <a:bodyPr/>
          <a:lstStyle/>
          <a:p>
            <a:pPr algn="ctr"/>
            <a:r>
              <a:rPr lang="en-US" dirty="0"/>
              <a:t>Primary Source Analysis </a:t>
            </a:r>
          </a:p>
        </p:txBody>
      </p:sp>
      <p:sp>
        <p:nvSpPr>
          <p:cNvPr id="3" name="Content Placeholder 2"/>
          <p:cNvSpPr>
            <a:spLocks noGrp="1"/>
          </p:cNvSpPr>
          <p:nvPr>
            <p:ph idx="1"/>
          </p:nvPr>
        </p:nvSpPr>
        <p:spPr>
          <a:xfrm>
            <a:off x="1371600" y="1434663"/>
            <a:ext cx="10499834" cy="5265682"/>
          </a:xfrm>
        </p:spPr>
        <p:txBody>
          <a:bodyPr>
            <a:normAutofit/>
          </a:bodyPr>
          <a:lstStyle/>
          <a:p>
            <a:r>
              <a:rPr lang="en-US" sz="2800" dirty="0"/>
              <a:t>“I do not like the omission of a bill of rights providing clearly and without the aid of sophisms for freedom of religion, against monopolies, the eternal and unremitting force of the habeas corpus laws, and trials by jury....A bill of rights is what the people are entitled to against every government on earth, general or particular, and what no just government should refuse or rest on inference....I hope therefore bill of rights will be formed to guard the peoples against the federal government, as they are already guarded against their state governments in most instances.”</a:t>
            </a:r>
          </a:p>
          <a:p>
            <a:pPr lvl="1"/>
            <a:r>
              <a:rPr lang="en-US" sz="2800" dirty="0"/>
              <a:t>Source: Letter from Thomas Jefferson, Virginia landowner, to James Madison: </a:t>
            </a:r>
          </a:p>
          <a:p>
            <a:endParaRPr lang="en-US" dirty="0"/>
          </a:p>
        </p:txBody>
      </p:sp>
    </p:spTree>
    <p:extLst>
      <p:ext uri="{BB962C8B-B14F-4D97-AF65-F5344CB8AC3E}">
        <p14:creationId xmlns:p14="http://schemas.microsoft.com/office/powerpoint/2010/main" val="1421063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890"/>
            <a:ext cx="12192000" cy="6999890"/>
          </a:xfrm>
        </p:spPr>
      </p:pic>
    </p:spTree>
    <p:extLst>
      <p:ext uri="{BB962C8B-B14F-4D97-AF65-F5344CB8AC3E}">
        <p14:creationId xmlns:p14="http://schemas.microsoft.com/office/powerpoint/2010/main" val="3021986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Bill of Rights (SSUSH5e)</a:t>
            </a:r>
            <a:endParaRPr lang="en-US" dirty="0"/>
          </a:p>
        </p:txBody>
      </p:sp>
      <p:sp>
        <p:nvSpPr>
          <p:cNvPr id="3" name="Content Placeholder 2"/>
          <p:cNvSpPr>
            <a:spLocks noGrp="1"/>
          </p:cNvSpPr>
          <p:nvPr>
            <p:ph idx="1"/>
          </p:nvPr>
        </p:nvSpPr>
        <p:spPr>
          <a:xfrm>
            <a:off x="1371600" y="2286000"/>
            <a:ext cx="10531366" cy="4430110"/>
          </a:xfrm>
        </p:spPr>
        <p:txBody>
          <a:bodyPr/>
          <a:lstStyle/>
          <a:p>
            <a:pPr lvl="0"/>
            <a:r>
              <a:rPr lang="en-US" sz="2800" b="1" dirty="0"/>
              <a:t>The Bill of Rights</a:t>
            </a:r>
            <a:r>
              <a:rPr lang="en-US" sz="2800" dirty="0"/>
              <a:t> is the first 10 amendments to the Constitution and they guarantee states’ rights and individuals’ rights.</a:t>
            </a:r>
          </a:p>
          <a:p>
            <a:pPr lvl="0"/>
            <a:r>
              <a:rPr lang="en-US" sz="2800" b="1" dirty="0"/>
              <a:t>1</a:t>
            </a:r>
            <a:r>
              <a:rPr lang="en-US" sz="2800" b="1" baseline="30000" dirty="0"/>
              <a:t>st</a:t>
            </a:r>
            <a:r>
              <a:rPr lang="en-US" sz="2800" b="1" dirty="0"/>
              <a:t> Amend</a:t>
            </a:r>
            <a:r>
              <a:rPr lang="en-US" sz="2800" dirty="0"/>
              <a:t>: Guarantees freedom of religion, of speech, and of the press, and the right to petition the government</a:t>
            </a:r>
          </a:p>
          <a:p>
            <a:pPr lvl="0"/>
            <a:r>
              <a:rPr lang="en-US" sz="2800" b="1" dirty="0"/>
              <a:t>9</a:t>
            </a:r>
            <a:r>
              <a:rPr lang="en-US" sz="2800" b="1" baseline="30000" dirty="0"/>
              <a:t>th</a:t>
            </a:r>
            <a:r>
              <a:rPr lang="en-US" sz="2800" b="1" dirty="0"/>
              <a:t> Amend:</a:t>
            </a:r>
            <a:r>
              <a:rPr lang="en-US" sz="2800" dirty="0"/>
              <a:t> Declares that rights not mentioned in the Constitution belong to the people</a:t>
            </a:r>
          </a:p>
          <a:p>
            <a:pPr lvl="0"/>
            <a:r>
              <a:rPr lang="en-US" sz="2800" b="1" dirty="0"/>
              <a:t>10</a:t>
            </a:r>
            <a:r>
              <a:rPr lang="en-US" sz="2800" b="1" baseline="30000" dirty="0"/>
              <a:t>th</a:t>
            </a:r>
            <a:r>
              <a:rPr lang="en-US" sz="2800" b="1" dirty="0"/>
              <a:t> Amend:</a:t>
            </a:r>
            <a:r>
              <a:rPr lang="en-US" sz="2800" dirty="0"/>
              <a:t> Declares that powers not given to the national government belong to the states or to the people</a:t>
            </a:r>
          </a:p>
          <a:p>
            <a:endParaRPr lang="en-US" dirty="0"/>
          </a:p>
        </p:txBody>
      </p:sp>
    </p:spTree>
    <p:extLst>
      <p:ext uri="{BB962C8B-B14F-4D97-AF65-F5344CB8AC3E}">
        <p14:creationId xmlns:p14="http://schemas.microsoft.com/office/powerpoint/2010/main" val="67956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Articles of Confederation (SSUSH5a)</a:t>
            </a:r>
            <a:br>
              <a:rPr lang="en-US" dirty="0"/>
            </a:br>
            <a:endParaRPr lang="en-US" dirty="0"/>
          </a:p>
        </p:txBody>
      </p:sp>
      <p:sp>
        <p:nvSpPr>
          <p:cNvPr id="3" name="Content Placeholder 2"/>
          <p:cNvSpPr>
            <a:spLocks noGrp="1"/>
          </p:cNvSpPr>
          <p:nvPr>
            <p:ph idx="1"/>
          </p:nvPr>
        </p:nvSpPr>
        <p:spPr>
          <a:xfrm>
            <a:off x="1371600" y="2286000"/>
            <a:ext cx="10499834" cy="4414345"/>
          </a:xfrm>
        </p:spPr>
        <p:txBody>
          <a:bodyPr>
            <a:normAutofit/>
          </a:bodyPr>
          <a:lstStyle/>
          <a:p>
            <a:pPr lvl="0"/>
            <a:r>
              <a:rPr lang="en-US" sz="2800" dirty="0"/>
              <a:t>Following the adoption of the Declaration of Independence, the newly independent states were cautious about giving too much authority to a </a:t>
            </a:r>
            <a:r>
              <a:rPr lang="en-US" sz="2800" b="1" dirty="0"/>
              <a:t>central (national or federal)</a:t>
            </a:r>
            <a:r>
              <a:rPr lang="en-US" sz="2800" dirty="0"/>
              <a:t> government. </a:t>
            </a:r>
          </a:p>
          <a:p>
            <a:pPr lvl="0"/>
            <a:r>
              <a:rPr lang="en-US" sz="2800" dirty="0"/>
              <a:t>They preferred a confederation, in which each state would maintain its sovereignty while being loosely unified as a nation. </a:t>
            </a:r>
          </a:p>
          <a:p>
            <a:pPr lvl="0"/>
            <a:r>
              <a:rPr lang="en-US" sz="2800" dirty="0"/>
              <a:t>For this reason, Congress drafted the </a:t>
            </a:r>
            <a:r>
              <a:rPr lang="en-US" sz="2800" b="1" dirty="0"/>
              <a:t>Articles of Confederation</a:t>
            </a:r>
            <a:r>
              <a:rPr lang="en-US" sz="2800" dirty="0"/>
              <a:t>. The Articles of Confederation became the first national government in America.</a:t>
            </a:r>
          </a:p>
          <a:p>
            <a:pPr marL="0" indent="0">
              <a:buNone/>
            </a:pPr>
            <a:endParaRPr lang="en-US" dirty="0"/>
          </a:p>
        </p:txBody>
      </p:sp>
    </p:spTree>
    <p:extLst>
      <p:ext uri="{BB962C8B-B14F-4D97-AF65-F5344CB8AC3E}">
        <p14:creationId xmlns:p14="http://schemas.microsoft.com/office/powerpoint/2010/main" val="3430919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6972"/>
            <a:ext cx="9601200" cy="1485900"/>
          </a:xfrm>
        </p:spPr>
        <p:txBody>
          <a:bodyPr/>
          <a:lstStyle/>
          <a:p>
            <a:r>
              <a:rPr lang="en-US" dirty="0"/>
              <a:t>Review Questions</a:t>
            </a:r>
          </a:p>
        </p:txBody>
      </p:sp>
      <p:sp>
        <p:nvSpPr>
          <p:cNvPr id="3" name="Content Placeholder 2"/>
          <p:cNvSpPr>
            <a:spLocks noGrp="1"/>
          </p:cNvSpPr>
          <p:nvPr>
            <p:ph idx="1"/>
          </p:nvPr>
        </p:nvSpPr>
        <p:spPr>
          <a:xfrm>
            <a:off x="1371600" y="1529255"/>
            <a:ext cx="9601200" cy="5060731"/>
          </a:xfrm>
        </p:spPr>
        <p:txBody>
          <a:bodyPr>
            <a:normAutofit fontScale="92500" lnSpcReduction="20000"/>
          </a:bodyPr>
          <a:lstStyle/>
          <a:p>
            <a:pPr marL="514350" lvl="0" indent="-514350">
              <a:buFont typeface="+mj-lt"/>
              <a:buAutoNum type="arabicPeriod"/>
            </a:pPr>
            <a:r>
              <a:rPr lang="en-US" sz="3300" dirty="0"/>
              <a:t>What were the political believes of the Anti-Federalist?</a:t>
            </a:r>
          </a:p>
          <a:p>
            <a:pPr marL="514350" lvl="0" indent="-514350">
              <a:buFont typeface="+mj-lt"/>
              <a:buAutoNum type="arabicPeriod"/>
            </a:pPr>
            <a:r>
              <a:rPr lang="en-US" sz="3300" dirty="0"/>
              <a:t>List two famous Anti-Federalist</a:t>
            </a:r>
          </a:p>
          <a:p>
            <a:pPr marL="514350" lvl="0" indent="-514350">
              <a:buFont typeface="+mj-lt"/>
              <a:buAutoNum type="arabicPeriod"/>
            </a:pPr>
            <a:r>
              <a:rPr lang="en-US" sz="3300" dirty="0"/>
              <a:t>What were the political believes of the Federalist?</a:t>
            </a:r>
          </a:p>
          <a:p>
            <a:pPr marL="514350" lvl="0" indent="-514350">
              <a:buFont typeface="+mj-lt"/>
              <a:buAutoNum type="arabicPeriod"/>
            </a:pPr>
            <a:r>
              <a:rPr lang="en-US" sz="3300" dirty="0"/>
              <a:t>List two famous Federalist.</a:t>
            </a:r>
          </a:p>
          <a:p>
            <a:pPr marL="514350" lvl="0" indent="-514350">
              <a:buFont typeface="+mj-lt"/>
              <a:buAutoNum type="arabicPeriod"/>
            </a:pPr>
            <a:r>
              <a:rPr lang="en-US" sz="3300" dirty="0"/>
              <a:t>Define: Ratification</a:t>
            </a:r>
          </a:p>
          <a:p>
            <a:pPr marL="514350" lvl="0" indent="-514350">
              <a:buFont typeface="+mj-lt"/>
              <a:buAutoNum type="arabicPeriod"/>
            </a:pPr>
            <a:r>
              <a:rPr lang="en-US" sz="3300" dirty="0"/>
              <a:t>What was the purpose of the Federalist Papers?</a:t>
            </a:r>
          </a:p>
          <a:p>
            <a:pPr marL="514350" lvl="0" indent="-514350">
              <a:buFont typeface="+mj-lt"/>
              <a:buAutoNum type="arabicPeriod"/>
            </a:pPr>
            <a:r>
              <a:rPr lang="en-US" sz="3300" dirty="0"/>
              <a:t>What did the Anti-Federalist want added to the Constitution, in exchange for ratifying the Constitution?</a:t>
            </a:r>
          </a:p>
          <a:p>
            <a:pPr marL="514350" lvl="0" indent="-514350">
              <a:buFont typeface="+mj-lt"/>
              <a:buAutoNum type="arabicPeriod"/>
            </a:pPr>
            <a:r>
              <a:rPr lang="en-US" sz="3300" dirty="0"/>
              <a:t>What was the purpose of the Bill of Rights?</a:t>
            </a:r>
          </a:p>
          <a:p>
            <a:endParaRPr lang="en-US" dirty="0"/>
          </a:p>
        </p:txBody>
      </p:sp>
    </p:spTree>
    <p:extLst>
      <p:ext uri="{BB962C8B-B14F-4D97-AF65-F5344CB8AC3E}">
        <p14:creationId xmlns:p14="http://schemas.microsoft.com/office/powerpoint/2010/main" val="355723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4323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6085490" cy="6858000"/>
          </a:xfr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5490" y="1"/>
            <a:ext cx="6106510" cy="6858000"/>
          </a:xfrm>
          <a:prstGeom prst="rect">
            <a:avLst/>
          </a:prstGeom>
        </p:spPr>
      </p:pic>
    </p:spTree>
    <p:extLst>
      <p:ext uri="{BB962C8B-B14F-4D97-AF65-F5344CB8AC3E}">
        <p14:creationId xmlns:p14="http://schemas.microsoft.com/office/powerpoint/2010/main" val="345800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Strengths in the Articles of Confederation (SSUSH5a)</a:t>
            </a:r>
            <a:br>
              <a:rPr lang="en-US" dirty="0"/>
            </a:br>
            <a:endParaRPr lang="en-US" dirty="0"/>
          </a:p>
        </p:txBody>
      </p:sp>
      <p:sp>
        <p:nvSpPr>
          <p:cNvPr id="3" name="Content Placeholder 2"/>
          <p:cNvSpPr>
            <a:spLocks noGrp="1"/>
          </p:cNvSpPr>
          <p:nvPr>
            <p:ph idx="1"/>
          </p:nvPr>
        </p:nvSpPr>
        <p:spPr>
          <a:xfrm>
            <a:off x="1371599" y="2285999"/>
            <a:ext cx="10689021" cy="4225159"/>
          </a:xfrm>
        </p:spPr>
        <p:txBody>
          <a:bodyPr>
            <a:noAutofit/>
          </a:bodyPr>
          <a:lstStyle/>
          <a:p>
            <a:pPr lvl="0"/>
            <a:r>
              <a:rPr lang="en-US" sz="2800" dirty="0"/>
              <a:t>Two of the strengths of this new national government were the Land Ordinance of 1785 and the Northwest Ordinance in 1787. </a:t>
            </a:r>
          </a:p>
          <a:p>
            <a:pPr lvl="0"/>
            <a:r>
              <a:rPr lang="en-US" sz="2800" dirty="0"/>
              <a:t>The </a:t>
            </a:r>
            <a:r>
              <a:rPr lang="en-US" sz="2800" b="1" dirty="0"/>
              <a:t>Land Ordinance of 1785</a:t>
            </a:r>
            <a:r>
              <a:rPr lang="en-US" sz="2800" dirty="0"/>
              <a:t> set forth how the government of the United States would measure, divide and distribute the land it had acquired from Great Britain north and west of the Ohio River at the end of the American Revolution. </a:t>
            </a:r>
          </a:p>
          <a:p>
            <a:pPr lvl="0"/>
            <a:r>
              <a:rPr lang="en-US" sz="2800" dirty="0"/>
              <a:t>The </a:t>
            </a:r>
            <a:r>
              <a:rPr lang="en-US" sz="2800" b="1" dirty="0"/>
              <a:t>Northwest Ordinance of 1787</a:t>
            </a:r>
            <a:r>
              <a:rPr lang="en-US" sz="2800" dirty="0"/>
              <a:t> divided the area into smaller territories and provided guidelines under which new states could be admitted to the union. </a:t>
            </a:r>
          </a:p>
        </p:txBody>
      </p:sp>
      <p:grpSp>
        <p:nvGrpSpPr>
          <p:cNvPr id="120" name="SMARTInkShape-Group19">
            <a:extLst>
              <a:ext uri="{FF2B5EF4-FFF2-40B4-BE49-F238E27FC236}">
                <a16:creationId xmlns:a16="http://schemas.microsoft.com/office/drawing/2014/main" id="{2C29FF2C-0949-4C20-8F14-9532A0D6A0EB}"/>
              </a:ext>
            </a:extLst>
          </p:cNvPr>
          <p:cNvGrpSpPr/>
          <p:nvPr/>
        </p:nvGrpSpPr>
        <p:grpSpPr>
          <a:xfrm>
            <a:off x="8153400" y="5925382"/>
            <a:ext cx="1672685" cy="591413"/>
            <a:chOff x="8153400" y="5925382"/>
            <a:chExt cx="1672685" cy="591413"/>
          </a:xfrm>
        </p:grpSpPr>
        <p:sp>
          <p:nvSpPr>
            <p:cNvPr id="111" name="SMARTInkShape-113">
              <a:extLst>
                <a:ext uri="{FF2B5EF4-FFF2-40B4-BE49-F238E27FC236}">
                  <a16:creationId xmlns:a16="http://schemas.microsoft.com/office/drawing/2014/main" id="{49EDA6EC-6EA7-4955-BD26-2F14B17E342A}"/>
                </a:ext>
              </a:extLst>
            </p:cNvPr>
            <p:cNvSpPr/>
            <p:nvPr/>
          </p:nvSpPr>
          <p:spPr>
            <a:xfrm>
              <a:off x="9535850" y="5925382"/>
              <a:ext cx="290235" cy="591413"/>
            </a:xfrm>
            <a:custGeom>
              <a:avLst/>
              <a:gdLst/>
              <a:ahLst/>
              <a:cxnLst/>
              <a:rect l="0" t="0" r="0" b="0"/>
              <a:pathLst>
                <a:path w="290235" h="591413">
                  <a:moveTo>
                    <a:pt x="4389" y="18218"/>
                  </a:moveTo>
                  <a:lnTo>
                    <a:pt x="345" y="10127"/>
                  </a:lnTo>
                  <a:lnTo>
                    <a:pt x="0" y="6899"/>
                  </a:lnTo>
                  <a:lnTo>
                    <a:pt x="1874" y="1051"/>
                  </a:lnTo>
                  <a:lnTo>
                    <a:pt x="2713" y="0"/>
                  </a:lnTo>
                  <a:lnTo>
                    <a:pt x="3272" y="146"/>
                  </a:lnTo>
                  <a:lnTo>
                    <a:pt x="3644" y="1090"/>
                  </a:lnTo>
                  <a:lnTo>
                    <a:pt x="4740" y="1720"/>
                  </a:lnTo>
                  <a:lnTo>
                    <a:pt x="12580" y="2729"/>
                  </a:lnTo>
                  <a:lnTo>
                    <a:pt x="14931" y="2813"/>
                  </a:lnTo>
                  <a:lnTo>
                    <a:pt x="17344" y="4561"/>
                  </a:lnTo>
                  <a:lnTo>
                    <a:pt x="29558" y="17275"/>
                  </a:lnTo>
                  <a:lnTo>
                    <a:pt x="36742" y="22879"/>
                  </a:lnTo>
                  <a:lnTo>
                    <a:pt x="54152" y="48129"/>
                  </a:lnTo>
                  <a:lnTo>
                    <a:pt x="91496" y="73493"/>
                  </a:lnTo>
                  <a:lnTo>
                    <a:pt x="106211" y="80034"/>
                  </a:lnTo>
                  <a:lnTo>
                    <a:pt x="128611" y="99198"/>
                  </a:lnTo>
                  <a:lnTo>
                    <a:pt x="149154" y="111637"/>
                  </a:lnTo>
                  <a:lnTo>
                    <a:pt x="176136" y="139144"/>
                  </a:lnTo>
                  <a:lnTo>
                    <a:pt x="205129" y="172788"/>
                  </a:lnTo>
                  <a:lnTo>
                    <a:pt x="234140" y="204466"/>
                  </a:lnTo>
                  <a:lnTo>
                    <a:pt x="257540" y="236567"/>
                  </a:lnTo>
                  <a:lnTo>
                    <a:pt x="262057" y="239984"/>
                  </a:lnTo>
                  <a:lnTo>
                    <a:pt x="272458" y="256928"/>
                  </a:lnTo>
                  <a:lnTo>
                    <a:pt x="283918" y="290608"/>
                  </a:lnTo>
                  <a:lnTo>
                    <a:pt x="285854" y="324612"/>
                  </a:lnTo>
                  <a:lnTo>
                    <a:pt x="288376" y="338684"/>
                  </a:lnTo>
                  <a:lnTo>
                    <a:pt x="290234" y="343622"/>
                  </a:lnTo>
                  <a:lnTo>
                    <a:pt x="290041" y="355882"/>
                  </a:lnTo>
                  <a:lnTo>
                    <a:pt x="286819" y="391065"/>
                  </a:lnTo>
                  <a:lnTo>
                    <a:pt x="282349" y="427224"/>
                  </a:lnTo>
                  <a:lnTo>
                    <a:pt x="272499" y="458841"/>
                  </a:lnTo>
                  <a:lnTo>
                    <a:pt x="261536" y="478503"/>
                  </a:lnTo>
                  <a:lnTo>
                    <a:pt x="255841" y="503331"/>
                  </a:lnTo>
                  <a:lnTo>
                    <a:pt x="238905" y="537211"/>
                  </a:lnTo>
                  <a:lnTo>
                    <a:pt x="226652" y="571620"/>
                  </a:lnTo>
                  <a:lnTo>
                    <a:pt x="219449" y="585907"/>
                  </a:lnTo>
                  <a:lnTo>
                    <a:pt x="216342" y="589718"/>
                  </a:lnTo>
                  <a:lnTo>
                    <a:pt x="211732" y="591412"/>
                  </a:lnTo>
                  <a:lnTo>
                    <a:pt x="187270" y="589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114">
              <a:extLst>
                <a:ext uri="{FF2B5EF4-FFF2-40B4-BE49-F238E27FC236}">
                  <a16:creationId xmlns:a16="http://schemas.microsoft.com/office/drawing/2014/main" id="{8F5CDCA9-5E5A-42E3-A251-AA85570ACBE6}"/>
                </a:ext>
              </a:extLst>
            </p:cNvPr>
            <p:cNvSpPr/>
            <p:nvPr/>
          </p:nvSpPr>
          <p:spPr>
            <a:xfrm>
              <a:off x="9388939" y="6197793"/>
              <a:ext cx="127259" cy="233488"/>
            </a:xfrm>
            <a:custGeom>
              <a:avLst/>
              <a:gdLst/>
              <a:ahLst/>
              <a:cxnLst/>
              <a:rect l="0" t="0" r="0" b="0"/>
              <a:pathLst>
                <a:path w="127259" h="233488">
                  <a:moveTo>
                    <a:pt x="75100" y="4887"/>
                  </a:moveTo>
                  <a:lnTo>
                    <a:pt x="75100" y="497"/>
                  </a:lnTo>
                  <a:lnTo>
                    <a:pt x="75100" y="2372"/>
                  </a:lnTo>
                  <a:lnTo>
                    <a:pt x="74254" y="2363"/>
                  </a:lnTo>
                  <a:lnTo>
                    <a:pt x="71056" y="96"/>
                  </a:lnTo>
                  <a:lnTo>
                    <a:pt x="69017" y="0"/>
                  </a:lnTo>
                  <a:lnTo>
                    <a:pt x="59083" y="4346"/>
                  </a:lnTo>
                  <a:lnTo>
                    <a:pt x="52178" y="4646"/>
                  </a:lnTo>
                  <a:lnTo>
                    <a:pt x="48812" y="6420"/>
                  </a:lnTo>
                  <a:lnTo>
                    <a:pt x="42814" y="12906"/>
                  </a:lnTo>
                  <a:lnTo>
                    <a:pt x="40030" y="14466"/>
                  </a:lnTo>
                  <a:lnTo>
                    <a:pt x="37327" y="14660"/>
                  </a:lnTo>
                  <a:lnTo>
                    <a:pt x="34678" y="13943"/>
                  </a:lnTo>
                  <a:lnTo>
                    <a:pt x="32066" y="14310"/>
                  </a:lnTo>
                  <a:lnTo>
                    <a:pt x="26906" y="16977"/>
                  </a:lnTo>
                  <a:lnTo>
                    <a:pt x="19240" y="23239"/>
                  </a:lnTo>
                  <a:lnTo>
                    <a:pt x="16694" y="23895"/>
                  </a:lnTo>
                  <a:lnTo>
                    <a:pt x="14149" y="23485"/>
                  </a:lnTo>
                  <a:lnTo>
                    <a:pt x="11607" y="22366"/>
                  </a:lnTo>
                  <a:lnTo>
                    <a:pt x="9911" y="23313"/>
                  </a:lnTo>
                  <a:lnTo>
                    <a:pt x="8782" y="25638"/>
                  </a:lnTo>
                  <a:lnTo>
                    <a:pt x="6968" y="33444"/>
                  </a:lnTo>
                  <a:lnTo>
                    <a:pt x="5972" y="34086"/>
                  </a:lnTo>
                  <a:lnTo>
                    <a:pt x="2608" y="34797"/>
                  </a:lnTo>
                  <a:lnTo>
                    <a:pt x="1372" y="36681"/>
                  </a:lnTo>
                  <a:lnTo>
                    <a:pt x="0" y="43289"/>
                  </a:lnTo>
                  <a:lnTo>
                    <a:pt x="480" y="45727"/>
                  </a:lnTo>
                  <a:lnTo>
                    <a:pt x="1647" y="47354"/>
                  </a:lnTo>
                  <a:lnTo>
                    <a:pt x="14326" y="54462"/>
                  </a:lnTo>
                  <a:lnTo>
                    <a:pt x="17651" y="54870"/>
                  </a:lnTo>
                  <a:lnTo>
                    <a:pt x="26376" y="53093"/>
                  </a:lnTo>
                  <a:lnTo>
                    <a:pt x="43526" y="61428"/>
                  </a:lnTo>
                  <a:lnTo>
                    <a:pt x="65575" y="77739"/>
                  </a:lnTo>
                  <a:lnTo>
                    <a:pt x="84174" y="80646"/>
                  </a:lnTo>
                  <a:lnTo>
                    <a:pt x="87076" y="83333"/>
                  </a:lnTo>
                  <a:lnTo>
                    <a:pt x="95206" y="95864"/>
                  </a:lnTo>
                  <a:lnTo>
                    <a:pt x="97818" y="96865"/>
                  </a:lnTo>
                  <a:lnTo>
                    <a:pt x="100406" y="96686"/>
                  </a:lnTo>
                  <a:lnTo>
                    <a:pt x="102131" y="97413"/>
                  </a:lnTo>
                  <a:lnTo>
                    <a:pt x="103281" y="98744"/>
                  </a:lnTo>
                  <a:lnTo>
                    <a:pt x="109171" y="111010"/>
                  </a:lnTo>
                  <a:lnTo>
                    <a:pt x="111362" y="113736"/>
                  </a:lnTo>
                  <a:lnTo>
                    <a:pt x="116052" y="116764"/>
                  </a:lnTo>
                  <a:lnTo>
                    <a:pt x="117642" y="119265"/>
                  </a:lnTo>
                  <a:lnTo>
                    <a:pt x="122451" y="133188"/>
                  </a:lnTo>
                  <a:lnTo>
                    <a:pt x="125779" y="138956"/>
                  </a:lnTo>
                  <a:lnTo>
                    <a:pt x="127258" y="144342"/>
                  </a:lnTo>
                  <a:lnTo>
                    <a:pt x="125657" y="151816"/>
                  </a:lnTo>
                  <a:lnTo>
                    <a:pt x="124045" y="156180"/>
                  </a:lnTo>
                  <a:lnTo>
                    <a:pt x="123817" y="159934"/>
                  </a:lnTo>
                  <a:lnTo>
                    <a:pt x="125848" y="169266"/>
                  </a:lnTo>
                  <a:lnTo>
                    <a:pt x="120527" y="189554"/>
                  </a:lnTo>
                  <a:lnTo>
                    <a:pt x="118932" y="191498"/>
                  </a:lnTo>
                  <a:lnTo>
                    <a:pt x="110287" y="198664"/>
                  </a:lnTo>
                  <a:lnTo>
                    <a:pt x="107673" y="203334"/>
                  </a:lnTo>
                  <a:lnTo>
                    <a:pt x="106976" y="205765"/>
                  </a:lnTo>
                  <a:lnTo>
                    <a:pt x="105664" y="206539"/>
                  </a:lnTo>
                  <a:lnTo>
                    <a:pt x="103944" y="206208"/>
                  </a:lnTo>
                  <a:lnTo>
                    <a:pt x="101949" y="205141"/>
                  </a:lnTo>
                  <a:lnTo>
                    <a:pt x="99773" y="205277"/>
                  </a:lnTo>
                  <a:lnTo>
                    <a:pt x="95098" y="207685"/>
                  </a:lnTo>
                  <a:lnTo>
                    <a:pt x="87705" y="213801"/>
                  </a:lnTo>
                  <a:lnTo>
                    <a:pt x="84350" y="214436"/>
                  </a:lnTo>
                  <a:lnTo>
                    <a:pt x="76108" y="212884"/>
                  </a:lnTo>
                  <a:lnTo>
                    <a:pt x="72385" y="213825"/>
                  </a:lnTo>
                  <a:lnTo>
                    <a:pt x="63101" y="220700"/>
                  </a:lnTo>
                  <a:lnTo>
                    <a:pt x="60328" y="220728"/>
                  </a:lnTo>
                  <a:lnTo>
                    <a:pt x="49793" y="218737"/>
                  </a:lnTo>
                  <a:lnTo>
                    <a:pt x="44661" y="220721"/>
                  </a:lnTo>
                  <a:lnTo>
                    <a:pt x="42108" y="222437"/>
                  </a:lnTo>
                  <a:lnTo>
                    <a:pt x="40406" y="224427"/>
                  </a:lnTo>
                  <a:lnTo>
                    <a:pt x="37000" y="233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115">
              <a:extLst>
                <a:ext uri="{FF2B5EF4-FFF2-40B4-BE49-F238E27FC236}">
                  <a16:creationId xmlns:a16="http://schemas.microsoft.com/office/drawing/2014/main" id="{4284BE47-241A-4010-BECF-D8DDA42A23FE}"/>
                </a:ext>
              </a:extLst>
            </p:cNvPr>
            <p:cNvSpPr/>
            <p:nvPr/>
          </p:nvSpPr>
          <p:spPr>
            <a:xfrm>
              <a:off x="9189818" y="6191015"/>
              <a:ext cx="129444" cy="197844"/>
            </a:xfrm>
            <a:custGeom>
              <a:avLst/>
              <a:gdLst/>
              <a:ahLst/>
              <a:cxnLst/>
              <a:rect l="0" t="0" r="0" b="0"/>
              <a:pathLst>
                <a:path w="129444" h="197844">
                  <a:moveTo>
                    <a:pt x="30382" y="4045"/>
                  </a:moveTo>
                  <a:lnTo>
                    <a:pt x="26337" y="0"/>
                  </a:lnTo>
                  <a:lnTo>
                    <a:pt x="25145" y="1348"/>
                  </a:lnTo>
                  <a:lnTo>
                    <a:pt x="23821" y="9620"/>
                  </a:lnTo>
                  <a:lnTo>
                    <a:pt x="21775" y="13688"/>
                  </a:lnTo>
                  <a:lnTo>
                    <a:pt x="12498" y="25153"/>
                  </a:lnTo>
                  <a:lnTo>
                    <a:pt x="5556" y="58648"/>
                  </a:lnTo>
                  <a:lnTo>
                    <a:pt x="2415" y="68953"/>
                  </a:lnTo>
                  <a:lnTo>
                    <a:pt x="0" y="102392"/>
                  </a:lnTo>
                  <a:lnTo>
                    <a:pt x="3976" y="116347"/>
                  </a:lnTo>
                  <a:lnTo>
                    <a:pt x="22821" y="153090"/>
                  </a:lnTo>
                  <a:lnTo>
                    <a:pt x="44590" y="182118"/>
                  </a:lnTo>
                  <a:lnTo>
                    <a:pt x="48321" y="185414"/>
                  </a:lnTo>
                  <a:lnTo>
                    <a:pt x="51654" y="186764"/>
                  </a:lnTo>
                  <a:lnTo>
                    <a:pt x="58462" y="187700"/>
                  </a:lnTo>
                  <a:lnTo>
                    <a:pt x="70969" y="192987"/>
                  </a:lnTo>
                  <a:lnTo>
                    <a:pt x="77490" y="197522"/>
                  </a:lnTo>
                  <a:lnTo>
                    <a:pt x="87726" y="197843"/>
                  </a:lnTo>
                  <a:lnTo>
                    <a:pt x="100741" y="194318"/>
                  </a:lnTo>
                  <a:lnTo>
                    <a:pt x="129443" y="1793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16">
              <a:extLst>
                <a:ext uri="{FF2B5EF4-FFF2-40B4-BE49-F238E27FC236}">
                  <a16:creationId xmlns:a16="http://schemas.microsoft.com/office/drawing/2014/main" id="{2D3C1EAC-AC32-4223-853D-04D4CB0EA88F}"/>
                </a:ext>
              </a:extLst>
            </p:cNvPr>
            <p:cNvSpPr/>
            <p:nvPr/>
          </p:nvSpPr>
          <p:spPr>
            <a:xfrm>
              <a:off x="8968739" y="6179820"/>
              <a:ext cx="304801" cy="103002"/>
            </a:xfrm>
            <a:custGeom>
              <a:avLst/>
              <a:gdLst/>
              <a:ahLst/>
              <a:cxnLst/>
              <a:rect l="0" t="0" r="0" b="0"/>
              <a:pathLst>
                <a:path w="304801" h="103002">
                  <a:moveTo>
                    <a:pt x="0" y="7620"/>
                  </a:moveTo>
                  <a:lnTo>
                    <a:pt x="10607" y="24787"/>
                  </a:lnTo>
                  <a:lnTo>
                    <a:pt x="34880" y="43992"/>
                  </a:lnTo>
                  <a:lnTo>
                    <a:pt x="40339" y="52289"/>
                  </a:lnTo>
                  <a:lnTo>
                    <a:pt x="43826" y="54333"/>
                  </a:lnTo>
                  <a:lnTo>
                    <a:pt x="47844" y="54848"/>
                  </a:lnTo>
                  <a:lnTo>
                    <a:pt x="52217" y="54345"/>
                  </a:lnTo>
                  <a:lnTo>
                    <a:pt x="55978" y="55703"/>
                  </a:lnTo>
                  <a:lnTo>
                    <a:pt x="72615" y="67792"/>
                  </a:lnTo>
                  <a:lnTo>
                    <a:pt x="90379" y="73709"/>
                  </a:lnTo>
                  <a:lnTo>
                    <a:pt x="100282" y="75939"/>
                  </a:lnTo>
                  <a:lnTo>
                    <a:pt x="130363" y="88252"/>
                  </a:lnTo>
                  <a:lnTo>
                    <a:pt x="167647" y="96397"/>
                  </a:lnTo>
                  <a:lnTo>
                    <a:pt x="201819" y="101163"/>
                  </a:lnTo>
                  <a:lnTo>
                    <a:pt x="208206" y="103001"/>
                  </a:lnTo>
                  <a:lnTo>
                    <a:pt x="214158" y="102535"/>
                  </a:lnTo>
                  <a:lnTo>
                    <a:pt x="240991" y="92637"/>
                  </a:lnTo>
                  <a:lnTo>
                    <a:pt x="249912" y="91972"/>
                  </a:lnTo>
                  <a:lnTo>
                    <a:pt x="253815" y="90101"/>
                  </a:lnTo>
                  <a:lnTo>
                    <a:pt x="264200" y="81071"/>
                  </a:lnTo>
                  <a:lnTo>
                    <a:pt x="287360" y="72796"/>
                  </a:lnTo>
                  <a:lnTo>
                    <a:pt x="290634" y="69697"/>
                  </a:lnTo>
                  <a:lnTo>
                    <a:pt x="296088" y="58940"/>
                  </a:lnTo>
                  <a:lnTo>
                    <a:pt x="298146" y="57073"/>
                  </a:lnTo>
                  <a:lnTo>
                    <a:pt x="300364" y="55828"/>
                  </a:lnTo>
                  <a:lnTo>
                    <a:pt x="301843" y="53305"/>
                  </a:lnTo>
                  <a:lnTo>
                    <a:pt x="304686" y="32232"/>
                  </a:lnTo>
                  <a:lnTo>
                    <a:pt x="304767" y="22909"/>
                  </a:lnTo>
                  <a:lnTo>
                    <a:pt x="302528" y="16391"/>
                  </a:lnTo>
                  <a:lnTo>
                    <a:pt x="300746" y="13467"/>
                  </a:lnTo>
                  <a:lnTo>
                    <a:pt x="300404" y="11518"/>
                  </a:lnTo>
                  <a:lnTo>
                    <a:pt x="301023" y="10218"/>
                  </a:lnTo>
                  <a:lnTo>
                    <a:pt x="302283" y="9352"/>
                  </a:lnTo>
                  <a:lnTo>
                    <a:pt x="303121" y="7929"/>
                  </a:lnTo>
                  <a:lnTo>
                    <a:pt x="304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117">
              <a:extLst>
                <a:ext uri="{FF2B5EF4-FFF2-40B4-BE49-F238E27FC236}">
                  <a16:creationId xmlns:a16="http://schemas.microsoft.com/office/drawing/2014/main" id="{62C6D66D-56F9-4264-ADF0-B961CC5AF2C7}"/>
                </a:ext>
              </a:extLst>
            </p:cNvPr>
            <p:cNvSpPr/>
            <p:nvPr/>
          </p:nvSpPr>
          <p:spPr>
            <a:xfrm>
              <a:off x="8976361" y="6035040"/>
              <a:ext cx="60119" cy="335281"/>
            </a:xfrm>
            <a:custGeom>
              <a:avLst/>
              <a:gdLst/>
              <a:ahLst/>
              <a:cxnLst/>
              <a:rect l="0" t="0" r="0" b="0"/>
              <a:pathLst>
                <a:path w="60119" h="335281">
                  <a:moveTo>
                    <a:pt x="0" y="0"/>
                  </a:moveTo>
                  <a:lnTo>
                    <a:pt x="4044" y="0"/>
                  </a:lnTo>
                  <a:lnTo>
                    <a:pt x="8287" y="6773"/>
                  </a:lnTo>
                  <a:lnTo>
                    <a:pt x="12996" y="15710"/>
                  </a:lnTo>
                  <a:lnTo>
                    <a:pt x="17912" y="19682"/>
                  </a:lnTo>
                  <a:lnTo>
                    <a:pt x="19560" y="22435"/>
                  </a:lnTo>
                  <a:lnTo>
                    <a:pt x="29687" y="54841"/>
                  </a:lnTo>
                  <a:lnTo>
                    <a:pt x="32580" y="81608"/>
                  </a:lnTo>
                  <a:lnTo>
                    <a:pt x="34420" y="87425"/>
                  </a:lnTo>
                  <a:lnTo>
                    <a:pt x="34207" y="100661"/>
                  </a:lnTo>
                  <a:lnTo>
                    <a:pt x="31216" y="133901"/>
                  </a:lnTo>
                  <a:lnTo>
                    <a:pt x="33064" y="146437"/>
                  </a:lnTo>
                  <a:lnTo>
                    <a:pt x="35862" y="156523"/>
                  </a:lnTo>
                  <a:lnTo>
                    <a:pt x="37657" y="185952"/>
                  </a:lnTo>
                  <a:lnTo>
                    <a:pt x="38749" y="202025"/>
                  </a:lnTo>
                  <a:lnTo>
                    <a:pt x="44634" y="234497"/>
                  </a:lnTo>
                  <a:lnTo>
                    <a:pt x="52184" y="271183"/>
                  </a:lnTo>
                  <a:lnTo>
                    <a:pt x="53958" y="296372"/>
                  </a:lnTo>
                  <a:lnTo>
                    <a:pt x="57661" y="308136"/>
                  </a:lnTo>
                  <a:lnTo>
                    <a:pt x="55843" y="317830"/>
                  </a:lnTo>
                  <a:lnTo>
                    <a:pt x="59067" y="328510"/>
                  </a:lnTo>
                  <a:lnTo>
                    <a:pt x="59698" y="329073"/>
                  </a:lnTo>
                  <a:lnTo>
                    <a:pt x="60118" y="328603"/>
                  </a:lnTo>
                  <a:lnTo>
                    <a:pt x="59551" y="328288"/>
                  </a:lnTo>
                  <a:lnTo>
                    <a:pt x="56664" y="327939"/>
                  </a:lnTo>
                  <a:lnTo>
                    <a:pt x="55556" y="328692"/>
                  </a:lnTo>
                  <a:lnTo>
                    <a:pt x="54817" y="330042"/>
                  </a:lnTo>
                  <a:lnTo>
                    <a:pt x="53339" y="3352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118">
              <a:extLst>
                <a:ext uri="{FF2B5EF4-FFF2-40B4-BE49-F238E27FC236}">
                  <a16:creationId xmlns:a16="http://schemas.microsoft.com/office/drawing/2014/main" id="{6ACF4E6D-F4C5-4EA1-B800-134018EC9C07}"/>
                </a:ext>
              </a:extLst>
            </p:cNvPr>
            <p:cNvSpPr/>
            <p:nvPr/>
          </p:nvSpPr>
          <p:spPr>
            <a:xfrm>
              <a:off x="8717291" y="6139283"/>
              <a:ext cx="190490" cy="238658"/>
            </a:xfrm>
            <a:custGeom>
              <a:avLst/>
              <a:gdLst/>
              <a:ahLst/>
              <a:cxnLst/>
              <a:rect l="0" t="0" r="0" b="0"/>
              <a:pathLst>
                <a:path w="190490" h="238658">
                  <a:moveTo>
                    <a:pt x="106670" y="40537"/>
                  </a:moveTo>
                  <a:lnTo>
                    <a:pt x="96063" y="40537"/>
                  </a:lnTo>
                  <a:lnTo>
                    <a:pt x="93672" y="42230"/>
                  </a:lnTo>
                  <a:lnTo>
                    <a:pt x="88757" y="48628"/>
                  </a:lnTo>
                  <a:lnTo>
                    <a:pt x="87108" y="49317"/>
                  </a:lnTo>
                  <a:lnTo>
                    <a:pt x="86008" y="48084"/>
                  </a:lnTo>
                  <a:lnTo>
                    <a:pt x="85276" y="45568"/>
                  </a:lnTo>
                  <a:lnTo>
                    <a:pt x="83094" y="44738"/>
                  </a:lnTo>
                  <a:lnTo>
                    <a:pt x="61144" y="47973"/>
                  </a:lnTo>
                  <a:lnTo>
                    <a:pt x="57693" y="49728"/>
                  </a:lnTo>
                  <a:lnTo>
                    <a:pt x="27820" y="77666"/>
                  </a:lnTo>
                  <a:lnTo>
                    <a:pt x="9506" y="112945"/>
                  </a:lnTo>
                  <a:lnTo>
                    <a:pt x="1409" y="129136"/>
                  </a:lnTo>
                  <a:lnTo>
                    <a:pt x="6" y="164601"/>
                  </a:lnTo>
                  <a:lnTo>
                    <a:pt x="0" y="168966"/>
                  </a:lnTo>
                  <a:lnTo>
                    <a:pt x="1690" y="172724"/>
                  </a:lnTo>
                  <a:lnTo>
                    <a:pt x="12053" y="184836"/>
                  </a:lnTo>
                  <a:lnTo>
                    <a:pt x="14288" y="192794"/>
                  </a:lnTo>
                  <a:lnTo>
                    <a:pt x="14602" y="195382"/>
                  </a:lnTo>
                  <a:lnTo>
                    <a:pt x="15657" y="197107"/>
                  </a:lnTo>
                  <a:lnTo>
                    <a:pt x="17208" y="198257"/>
                  </a:lnTo>
                  <a:lnTo>
                    <a:pt x="21734" y="200103"/>
                  </a:lnTo>
                  <a:lnTo>
                    <a:pt x="30609" y="200422"/>
                  </a:lnTo>
                  <a:lnTo>
                    <a:pt x="37023" y="198239"/>
                  </a:lnTo>
                  <a:lnTo>
                    <a:pt x="42694" y="195294"/>
                  </a:lnTo>
                  <a:lnTo>
                    <a:pt x="48038" y="193985"/>
                  </a:lnTo>
                  <a:lnTo>
                    <a:pt x="49802" y="191941"/>
                  </a:lnTo>
                  <a:lnTo>
                    <a:pt x="53977" y="181823"/>
                  </a:lnTo>
                  <a:lnTo>
                    <a:pt x="64340" y="171394"/>
                  </a:lnTo>
                  <a:lnTo>
                    <a:pt x="70358" y="159657"/>
                  </a:lnTo>
                  <a:lnTo>
                    <a:pt x="71339" y="148230"/>
                  </a:lnTo>
                  <a:lnTo>
                    <a:pt x="70416" y="142812"/>
                  </a:lnTo>
                  <a:lnTo>
                    <a:pt x="71493" y="138354"/>
                  </a:lnTo>
                  <a:lnTo>
                    <a:pt x="79408" y="125494"/>
                  </a:lnTo>
                  <a:lnTo>
                    <a:pt x="83229" y="90619"/>
                  </a:lnTo>
                  <a:lnTo>
                    <a:pt x="85809" y="81705"/>
                  </a:lnTo>
                  <a:lnTo>
                    <a:pt x="87682" y="78142"/>
                  </a:lnTo>
                  <a:lnTo>
                    <a:pt x="93193" y="51603"/>
                  </a:lnTo>
                  <a:lnTo>
                    <a:pt x="97314" y="41558"/>
                  </a:lnTo>
                  <a:lnTo>
                    <a:pt x="98897" y="23871"/>
                  </a:lnTo>
                  <a:lnTo>
                    <a:pt x="98948" y="24347"/>
                  </a:lnTo>
                  <a:lnTo>
                    <a:pt x="99043" y="7022"/>
                  </a:lnTo>
                  <a:lnTo>
                    <a:pt x="99047" y="8144"/>
                  </a:lnTo>
                  <a:lnTo>
                    <a:pt x="99048" y="0"/>
                  </a:lnTo>
                  <a:lnTo>
                    <a:pt x="99048" y="813"/>
                  </a:lnTo>
                  <a:lnTo>
                    <a:pt x="103439" y="6506"/>
                  </a:lnTo>
                  <a:lnTo>
                    <a:pt x="101565" y="4810"/>
                  </a:lnTo>
                  <a:lnTo>
                    <a:pt x="100726" y="6559"/>
                  </a:lnTo>
                  <a:lnTo>
                    <a:pt x="99794" y="15275"/>
                  </a:lnTo>
                  <a:lnTo>
                    <a:pt x="100392" y="18616"/>
                  </a:lnTo>
                  <a:lnTo>
                    <a:pt x="101637" y="20843"/>
                  </a:lnTo>
                  <a:lnTo>
                    <a:pt x="103315" y="22328"/>
                  </a:lnTo>
                  <a:lnTo>
                    <a:pt x="103586" y="24164"/>
                  </a:lnTo>
                  <a:lnTo>
                    <a:pt x="101630" y="28462"/>
                  </a:lnTo>
                  <a:lnTo>
                    <a:pt x="102454" y="37711"/>
                  </a:lnTo>
                  <a:lnTo>
                    <a:pt x="108817" y="71885"/>
                  </a:lnTo>
                  <a:lnTo>
                    <a:pt x="118014" y="104112"/>
                  </a:lnTo>
                  <a:lnTo>
                    <a:pt x="132173" y="136841"/>
                  </a:lnTo>
                  <a:lnTo>
                    <a:pt x="138751" y="169975"/>
                  </a:lnTo>
                  <a:lnTo>
                    <a:pt x="150060" y="184457"/>
                  </a:lnTo>
                  <a:lnTo>
                    <a:pt x="157532" y="200020"/>
                  </a:lnTo>
                  <a:lnTo>
                    <a:pt x="164261" y="207454"/>
                  </a:lnTo>
                  <a:lnTo>
                    <a:pt x="169221" y="222019"/>
                  </a:lnTo>
                  <a:lnTo>
                    <a:pt x="171230" y="225025"/>
                  </a:lnTo>
                  <a:lnTo>
                    <a:pt x="190489" y="2386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119">
              <a:extLst>
                <a:ext uri="{FF2B5EF4-FFF2-40B4-BE49-F238E27FC236}">
                  <a16:creationId xmlns:a16="http://schemas.microsoft.com/office/drawing/2014/main" id="{581B5534-8261-41AB-BAB9-2B248B4C0E75}"/>
                </a:ext>
              </a:extLst>
            </p:cNvPr>
            <p:cNvSpPr/>
            <p:nvPr/>
          </p:nvSpPr>
          <p:spPr>
            <a:xfrm>
              <a:off x="8575329" y="6083990"/>
              <a:ext cx="42892" cy="339671"/>
            </a:xfrm>
            <a:custGeom>
              <a:avLst/>
              <a:gdLst/>
              <a:ahLst/>
              <a:cxnLst/>
              <a:rect l="0" t="0" r="0" b="0"/>
              <a:pathLst>
                <a:path w="42892" h="339671">
                  <a:moveTo>
                    <a:pt x="4791" y="4390"/>
                  </a:moveTo>
                  <a:lnTo>
                    <a:pt x="400" y="0"/>
                  </a:lnTo>
                  <a:lnTo>
                    <a:pt x="2275" y="1875"/>
                  </a:lnTo>
                  <a:lnTo>
                    <a:pt x="2267" y="3559"/>
                  </a:lnTo>
                  <a:lnTo>
                    <a:pt x="0" y="7690"/>
                  </a:lnTo>
                  <a:lnTo>
                    <a:pt x="686" y="16863"/>
                  </a:lnTo>
                  <a:lnTo>
                    <a:pt x="3980" y="35359"/>
                  </a:lnTo>
                  <a:lnTo>
                    <a:pt x="241" y="58485"/>
                  </a:lnTo>
                  <a:lnTo>
                    <a:pt x="4280" y="92286"/>
                  </a:lnTo>
                  <a:lnTo>
                    <a:pt x="6949" y="123102"/>
                  </a:lnTo>
                  <a:lnTo>
                    <a:pt x="12538" y="158217"/>
                  </a:lnTo>
                  <a:lnTo>
                    <a:pt x="18877" y="193437"/>
                  </a:lnTo>
                  <a:lnTo>
                    <a:pt x="22137" y="226182"/>
                  </a:lnTo>
                  <a:lnTo>
                    <a:pt x="28275" y="243955"/>
                  </a:lnTo>
                  <a:lnTo>
                    <a:pt x="32162" y="252257"/>
                  </a:lnTo>
                  <a:lnTo>
                    <a:pt x="42104" y="286902"/>
                  </a:lnTo>
                  <a:lnTo>
                    <a:pt x="42891" y="339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120">
              <a:extLst>
                <a:ext uri="{FF2B5EF4-FFF2-40B4-BE49-F238E27FC236}">
                  <a16:creationId xmlns:a16="http://schemas.microsoft.com/office/drawing/2014/main" id="{9ABF128E-CE88-42F1-81A1-A0F65D95935C}"/>
                </a:ext>
              </a:extLst>
            </p:cNvPr>
            <p:cNvSpPr/>
            <p:nvPr/>
          </p:nvSpPr>
          <p:spPr>
            <a:xfrm>
              <a:off x="8496300" y="6249773"/>
              <a:ext cx="198121" cy="21488"/>
            </a:xfrm>
            <a:custGeom>
              <a:avLst/>
              <a:gdLst/>
              <a:ahLst/>
              <a:cxnLst/>
              <a:rect l="0" t="0" r="0" b="0"/>
              <a:pathLst>
                <a:path w="198121" h="21488">
                  <a:moveTo>
                    <a:pt x="0" y="13867"/>
                  </a:moveTo>
                  <a:lnTo>
                    <a:pt x="0" y="9822"/>
                  </a:lnTo>
                  <a:lnTo>
                    <a:pt x="4515" y="5579"/>
                  </a:lnTo>
                  <a:lnTo>
                    <a:pt x="13122" y="0"/>
                  </a:lnTo>
                  <a:lnTo>
                    <a:pt x="18814" y="1495"/>
                  </a:lnTo>
                  <a:lnTo>
                    <a:pt x="22702" y="3079"/>
                  </a:lnTo>
                  <a:lnTo>
                    <a:pt x="31539" y="2581"/>
                  </a:lnTo>
                  <a:lnTo>
                    <a:pt x="36266" y="1263"/>
                  </a:lnTo>
                  <a:lnTo>
                    <a:pt x="40264" y="1231"/>
                  </a:lnTo>
                  <a:lnTo>
                    <a:pt x="68638" y="10085"/>
                  </a:lnTo>
                  <a:lnTo>
                    <a:pt x="76509" y="8518"/>
                  </a:lnTo>
                  <a:lnTo>
                    <a:pt x="80638" y="9453"/>
                  </a:lnTo>
                  <a:lnTo>
                    <a:pt x="99435" y="18608"/>
                  </a:lnTo>
                  <a:lnTo>
                    <a:pt x="104391" y="19568"/>
                  </a:lnTo>
                  <a:lnTo>
                    <a:pt x="109387" y="18514"/>
                  </a:lnTo>
                  <a:lnTo>
                    <a:pt x="119455" y="12828"/>
                  </a:lnTo>
                  <a:lnTo>
                    <a:pt x="124510" y="12327"/>
                  </a:lnTo>
                  <a:lnTo>
                    <a:pt x="160024" y="20802"/>
                  </a:lnTo>
                  <a:lnTo>
                    <a:pt x="198120" y="21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121">
              <a:extLst>
                <a:ext uri="{FF2B5EF4-FFF2-40B4-BE49-F238E27FC236}">
                  <a16:creationId xmlns:a16="http://schemas.microsoft.com/office/drawing/2014/main" id="{F35A6AE3-9B4E-4C01-A49A-89E8B362A64B}"/>
                </a:ext>
              </a:extLst>
            </p:cNvPr>
            <p:cNvSpPr/>
            <p:nvPr/>
          </p:nvSpPr>
          <p:spPr>
            <a:xfrm>
              <a:off x="8153400" y="6057900"/>
              <a:ext cx="373381" cy="342034"/>
            </a:xfrm>
            <a:custGeom>
              <a:avLst/>
              <a:gdLst/>
              <a:ahLst/>
              <a:cxnLst/>
              <a:rect l="0" t="0" r="0" b="0"/>
              <a:pathLst>
                <a:path w="373381" h="342034">
                  <a:moveTo>
                    <a:pt x="373380" y="0"/>
                  </a:moveTo>
                  <a:lnTo>
                    <a:pt x="359060" y="6031"/>
                  </a:lnTo>
                  <a:lnTo>
                    <a:pt x="356214" y="6561"/>
                  </a:lnTo>
                  <a:lnTo>
                    <a:pt x="344117" y="15398"/>
                  </a:lnTo>
                  <a:lnTo>
                    <a:pt x="340325" y="16191"/>
                  </a:lnTo>
                  <a:lnTo>
                    <a:pt x="336949" y="15028"/>
                  </a:lnTo>
                  <a:lnTo>
                    <a:pt x="333852" y="12559"/>
                  </a:lnTo>
                  <a:lnTo>
                    <a:pt x="330095" y="11759"/>
                  </a:lnTo>
                  <a:lnTo>
                    <a:pt x="321405" y="13128"/>
                  </a:lnTo>
                  <a:lnTo>
                    <a:pt x="306992" y="22704"/>
                  </a:lnTo>
                  <a:lnTo>
                    <a:pt x="281715" y="59518"/>
                  </a:lnTo>
                  <a:lnTo>
                    <a:pt x="275863" y="63386"/>
                  </a:lnTo>
                  <a:lnTo>
                    <a:pt x="270269" y="65117"/>
                  </a:lnTo>
                  <a:lnTo>
                    <a:pt x="257279" y="64783"/>
                  </a:lnTo>
                  <a:lnTo>
                    <a:pt x="250260" y="63509"/>
                  </a:lnTo>
                  <a:lnTo>
                    <a:pt x="243886" y="64353"/>
                  </a:lnTo>
                  <a:lnTo>
                    <a:pt x="220286" y="74306"/>
                  </a:lnTo>
                  <a:lnTo>
                    <a:pt x="198171" y="77519"/>
                  </a:lnTo>
                  <a:lnTo>
                    <a:pt x="190240" y="84124"/>
                  </a:lnTo>
                  <a:lnTo>
                    <a:pt x="186093" y="85716"/>
                  </a:lnTo>
                  <a:lnTo>
                    <a:pt x="173014" y="85605"/>
                  </a:lnTo>
                  <a:lnTo>
                    <a:pt x="166360" y="88282"/>
                  </a:lnTo>
                  <a:lnTo>
                    <a:pt x="164247" y="90181"/>
                  </a:lnTo>
                  <a:lnTo>
                    <a:pt x="161899" y="94549"/>
                  </a:lnTo>
                  <a:lnTo>
                    <a:pt x="160426" y="95207"/>
                  </a:lnTo>
                  <a:lnTo>
                    <a:pt x="158597" y="94797"/>
                  </a:lnTo>
                  <a:lnTo>
                    <a:pt x="156532" y="93678"/>
                  </a:lnTo>
                  <a:lnTo>
                    <a:pt x="154308" y="93779"/>
                  </a:lnTo>
                  <a:lnTo>
                    <a:pt x="145201" y="98804"/>
                  </a:lnTo>
                  <a:lnTo>
                    <a:pt x="144863" y="103400"/>
                  </a:lnTo>
                  <a:lnTo>
                    <a:pt x="144791" y="99799"/>
                  </a:lnTo>
                  <a:lnTo>
                    <a:pt x="144783" y="103324"/>
                  </a:lnTo>
                  <a:lnTo>
                    <a:pt x="145629" y="103596"/>
                  </a:lnTo>
                  <a:lnTo>
                    <a:pt x="148826" y="101640"/>
                  </a:lnTo>
                  <a:lnTo>
                    <a:pt x="150864" y="101627"/>
                  </a:lnTo>
                  <a:lnTo>
                    <a:pt x="162692" y="105848"/>
                  </a:lnTo>
                  <a:lnTo>
                    <a:pt x="170219" y="106433"/>
                  </a:lnTo>
                  <a:lnTo>
                    <a:pt x="172746" y="108209"/>
                  </a:lnTo>
                  <a:lnTo>
                    <a:pt x="180348" y="117104"/>
                  </a:lnTo>
                  <a:lnTo>
                    <a:pt x="185424" y="119780"/>
                  </a:lnTo>
                  <a:lnTo>
                    <a:pt x="193041" y="121286"/>
                  </a:lnTo>
                  <a:lnTo>
                    <a:pt x="198121" y="128412"/>
                  </a:lnTo>
                  <a:lnTo>
                    <a:pt x="200661" y="133867"/>
                  </a:lnTo>
                  <a:lnTo>
                    <a:pt x="203200" y="136658"/>
                  </a:lnTo>
                  <a:lnTo>
                    <a:pt x="205739" y="137672"/>
                  </a:lnTo>
                  <a:lnTo>
                    <a:pt x="208280" y="137502"/>
                  </a:lnTo>
                  <a:lnTo>
                    <a:pt x="209973" y="138234"/>
                  </a:lnTo>
                  <a:lnTo>
                    <a:pt x="211102" y="139569"/>
                  </a:lnTo>
                  <a:lnTo>
                    <a:pt x="213203" y="143311"/>
                  </a:lnTo>
                  <a:lnTo>
                    <a:pt x="216959" y="147796"/>
                  </a:lnTo>
                  <a:lnTo>
                    <a:pt x="221450" y="150354"/>
                  </a:lnTo>
                  <a:lnTo>
                    <a:pt x="223834" y="151036"/>
                  </a:lnTo>
                  <a:lnTo>
                    <a:pt x="225422" y="153184"/>
                  </a:lnTo>
                  <a:lnTo>
                    <a:pt x="227659" y="163450"/>
                  </a:lnTo>
                  <a:lnTo>
                    <a:pt x="228575" y="198391"/>
                  </a:lnTo>
                  <a:lnTo>
                    <a:pt x="227746" y="210242"/>
                  </a:lnTo>
                  <a:lnTo>
                    <a:pt x="222567" y="231245"/>
                  </a:lnTo>
                  <a:lnTo>
                    <a:pt x="220839" y="242476"/>
                  </a:lnTo>
                  <a:lnTo>
                    <a:pt x="219193" y="245470"/>
                  </a:lnTo>
                  <a:lnTo>
                    <a:pt x="203654" y="262838"/>
                  </a:lnTo>
                  <a:lnTo>
                    <a:pt x="200580" y="272321"/>
                  </a:lnTo>
                  <a:lnTo>
                    <a:pt x="198067" y="275527"/>
                  </a:lnTo>
                  <a:lnTo>
                    <a:pt x="187285" y="282580"/>
                  </a:lnTo>
                  <a:lnTo>
                    <a:pt x="181169" y="293231"/>
                  </a:lnTo>
                  <a:lnTo>
                    <a:pt x="168856" y="301916"/>
                  </a:lnTo>
                  <a:lnTo>
                    <a:pt x="160830" y="305417"/>
                  </a:lnTo>
                  <a:lnTo>
                    <a:pt x="149656" y="316081"/>
                  </a:lnTo>
                  <a:lnTo>
                    <a:pt x="145490" y="322481"/>
                  </a:lnTo>
                  <a:lnTo>
                    <a:pt x="141021" y="325900"/>
                  </a:lnTo>
                  <a:lnTo>
                    <a:pt x="136347" y="327334"/>
                  </a:lnTo>
                  <a:lnTo>
                    <a:pt x="126639" y="328362"/>
                  </a:lnTo>
                  <a:lnTo>
                    <a:pt x="112499" y="333701"/>
                  </a:lnTo>
                  <a:lnTo>
                    <a:pt x="105597" y="338248"/>
                  </a:lnTo>
                  <a:lnTo>
                    <a:pt x="101726" y="338951"/>
                  </a:lnTo>
                  <a:lnTo>
                    <a:pt x="88185" y="337590"/>
                  </a:lnTo>
                  <a:lnTo>
                    <a:pt x="67451" y="342033"/>
                  </a:lnTo>
                  <a:lnTo>
                    <a:pt x="59330" y="337999"/>
                  </a:lnTo>
                  <a:lnTo>
                    <a:pt x="54794" y="334553"/>
                  </a:lnTo>
                  <a:lnTo>
                    <a:pt x="50922" y="333949"/>
                  </a:lnTo>
                  <a:lnTo>
                    <a:pt x="47494" y="335239"/>
                  </a:lnTo>
                  <a:lnTo>
                    <a:pt x="44363" y="337793"/>
                  </a:lnTo>
                  <a:lnTo>
                    <a:pt x="41428" y="338648"/>
                  </a:lnTo>
                  <a:lnTo>
                    <a:pt x="38626" y="338372"/>
                  </a:lnTo>
                  <a:lnTo>
                    <a:pt x="23999" y="331846"/>
                  </a:lnTo>
                  <a:lnTo>
                    <a:pt x="0" y="3124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 name="SMARTInkShape-Group20">
            <a:extLst>
              <a:ext uri="{FF2B5EF4-FFF2-40B4-BE49-F238E27FC236}">
                <a16:creationId xmlns:a16="http://schemas.microsoft.com/office/drawing/2014/main" id="{AE1354FD-D1A8-4ABC-8033-5CF57FE165C5}"/>
              </a:ext>
            </a:extLst>
          </p:cNvPr>
          <p:cNvGrpSpPr/>
          <p:nvPr/>
        </p:nvGrpSpPr>
        <p:grpSpPr>
          <a:xfrm>
            <a:off x="5236123" y="5943600"/>
            <a:ext cx="2738776" cy="441961"/>
            <a:chOff x="5236123" y="5943600"/>
            <a:chExt cx="2738776" cy="441961"/>
          </a:xfrm>
        </p:grpSpPr>
        <p:sp>
          <p:nvSpPr>
            <p:cNvPr id="121" name="SMARTInkShape-122">
              <a:extLst>
                <a:ext uri="{FF2B5EF4-FFF2-40B4-BE49-F238E27FC236}">
                  <a16:creationId xmlns:a16="http://schemas.microsoft.com/office/drawing/2014/main" id="{01AF906B-CBB7-4AB7-B67E-5722E7BCC94D}"/>
                </a:ext>
              </a:extLst>
            </p:cNvPr>
            <p:cNvSpPr/>
            <p:nvPr/>
          </p:nvSpPr>
          <p:spPr>
            <a:xfrm>
              <a:off x="5236123" y="5943600"/>
              <a:ext cx="219798" cy="434341"/>
            </a:xfrm>
            <a:custGeom>
              <a:avLst/>
              <a:gdLst/>
              <a:ahLst/>
              <a:cxnLst/>
              <a:rect l="0" t="0" r="0" b="0"/>
              <a:pathLst>
                <a:path w="219798" h="434341">
                  <a:moveTo>
                    <a:pt x="219797" y="0"/>
                  </a:moveTo>
                  <a:lnTo>
                    <a:pt x="215752" y="4045"/>
                  </a:lnTo>
                  <a:lnTo>
                    <a:pt x="211508" y="6031"/>
                  </a:lnTo>
                  <a:lnTo>
                    <a:pt x="209191" y="6561"/>
                  </a:lnTo>
                  <a:lnTo>
                    <a:pt x="207646" y="7761"/>
                  </a:lnTo>
                  <a:lnTo>
                    <a:pt x="205930" y="11352"/>
                  </a:lnTo>
                  <a:lnTo>
                    <a:pt x="205472" y="10954"/>
                  </a:lnTo>
                  <a:lnTo>
                    <a:pt x="204964" y="5997"/>
                  </a:lnTo>
                  <a:lnTo>
                    <a:pt x="202288" y="5692"/>
                  </a:lnTo>
                  <a:lnTo>
                    <a:pt x="192542" y="9868"/>
                  </a:lnTo>
                  <a:lnTo>
                    <a:pt x="189774" y="12505"/>
                  </a:lnTo>
                  <a:lnTo>
                    <a:pt x="188775" y="15110"/>
                  </a:lnTo>
                  <a:lnTo>
                    <a:pt x="188955" y="17693"/>
                  </a:lnTo>
                  <a:lnTo>
                    <a:pt x="188229" y="19416"/>
                  </a:lnTo>
                  <a:lnTo>
                    <a:pt x="186898" y="20563"/>
                  </a:lnTo>
                  <a:lnTo>
                    <a:pt x="185165" y="21329"/>
                  </a:lnTo>
                  <a:lnTo>
                    <a:pt x="184009" y="23533"/>
                  </a:lnTo>
                  <a:lnTo>
                    <a:pt x="182001" y="35847"/>
                  </a:lnTo>
                  <a:lnTo>
                    <a:pt x="176520" y="44585"/>
                  </a:lnTo>
                  <a:lnTo>
                    <a:pt x="173955" y="55356"/>
                  </a:lnTo>
                  <a:lnTo>
                    <a:pt x="172302" y="57224"/>
                  </a:lnTo>
                  <a:lnTo>
                    <a:pt x="154535" y="72118"/>
                  </a:lnTo>
                  <a:lnTo>
                    <a:pt x="153429" y="71786"/>
                  </a:lnTo>
                  <a:lnTo>
                    <a:pt x="152691" y="70717"/>
                  </a:lnTo>
                  <a:lnTo>
                    <a:pt x="151354" y="71698"/>
                  </a:lnTo>
                  <a:lnTo>
                    <a:pt x="146272" y="80322"/>
                  </a:lnTo>
                  <a:lnTo>
                    <a:pt x="144787" y="85934"/>
                  </a:lnTo>
                  <a:lnTo>
                    <a:pt x="139610" y="91251"/>
                  </a:lnTo>
                  <a:lnTo>
                    <a:pt x="135859" y="93854"/>
                  </a:lnTo>
                  <a:lnTo>
                    <a:pt x="133358" y="97282"/>
                  </a:lnTo>
                  <a:lnTo>
                    <a:pt x="128992" y="108505"/>
                  </a:lnTo>
                  <a:lnTo>
                    <a:pt x="127087" y="110437"/>
                  </a:lnTo>
                  <a:lnTo>
                    <a:pt x="113901" y="117582"/>
                  </a:lnTo>
                  <a:lnTo>
                    <a:pt x="111099" y="120721"/>
                  </a:lnTo>
                  <a:lnTo>
                    <a:pt x="102190" y="138706"/>
                  </a:lnTo>
                  <a:lnTo>
                    <a:pt x="88255" y="155747"/>
                  </a:lnTo>
                  <a:lnTo>
                    <a:pt x="82608" y="169573"/>
                  </a:lnTo>
                  <a:lnTo>
                    <a:pt x="71810" y="181101"/>
                  </a:lnTo>
                  <a:lnTo>
                    <a:pt x="54015" y="210172"/>
                  </a:lnTo>
                  <a:lnTo>
                    <a:pt x="45645" y="219281"/>
                  </a:lnTo>
                  <a:lnTo>
                    <a:pt x="40796" y="231232"/>
                  </a:lnTo>
                  <a:lnTo>
                    <a:pt x="37795" y="243317"/>
                  </a:lnTo>
                  <a:lnTo>
                    <a:pt x="23837" y="274661"/>
                  </a:lnTo>
                  <a:lnTo>
                    <a:pt x="21790" y="283785"/>
                  </a:lnTo>
                  <a:lnTo>
                    <a:pt x="8553" y="316673"/>
                  </a:lnTo>
                  <a:lnTo>
                    <a:pt x="0" y="352274"/>
                  </a:lnTo>
                  <a:lnTo>
                    <a:pt x="1600" y="362024"/>
                  </a:lnTo>
                  <a:lnTo>
                    <a:pt x="3212" y="365809"/>
                  </a:lnTo>
                  <a:lnTo>
                    <a:pt x="3441" y="369181"/>
                  </a:lnTo>
                  <a:lnTo>
                    <a:pt x="1410" y="378815"/>
                  </a:lnTo>
                  <a:lnTo>
                    <a:pt x="3638" y="387366"/>
                  </a:lnTo>
                  <a:lnTo>
                    <a:pt x="5418" y="390324"/>
                  </a:lnTo>
                  <a:lnTo>
                    <a:pt x="7451" y="392296"/>
                  </a:lnTo>
                  <a:lnTo>
                    <a:pt x="9653" y="393611"/>
                  </a:lnTo>
                  <a:lnTo>
                    <a:pt x="11121" y="396180"/>
                  </a:lnTo>
                  <a:lnTo>
                    <a:pt x="15734" y="410214"/>
                  </a:lnTo>
                  <a:lnTo>
                    <a:pt x="36917" y="434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123">
              <a:extLst>
                <a:ext uri="{FF2B5EF4-FFF2-40B4-BE49-F238E27FC236}">
                  <a16:creationId xmlns:a16="http://schemas.microsoft.com/office/drawing/2014/main" id="{E865A912-9625-4914-A892-E18BC25DE6E1}"/>
                </a:ext>
              </a:extLst>
            </p:cNvPr>
            <p:cNvSpPr/>
            <p:nvPr/>
          </p:nvSpPr>
          <p:spPr>
            <a:xfrm>
              <a:off x="5441739" y="6012180"/>
              <a:ext cx="258022" cy="22861"/>
            </a:xfrm>
            <a:custGeom>
              <a:avLst/>
              <a:gdLst/>
              <a:ahLst/>
              <a:cxnLst/>
              <a:rect l="0" t="0" r="0" b="0"/>
              <a:pathLst>
                <a:path w="258022" h="22861">
                  <a:moveTo>
                    <a:pt x="6561" y="22860"/>
                  </a:moveTo>
                  <a:lnTo>
                    <a:pt x="2516" y="22860"/>
                  </a:lnTo>
                  <a:lnTo>
                    <a:pt x="1324" y="21167"/>
                  </a:lnTo>
                  <a:lnTo>
                    <a:pt x="0" y="14770"/>
                  </a:lnTo>
                  <a:lnTo>
                    <a:pt x="494" y="13233"/>
                  </a:lnTo>
                  <a:lnTo>
                    <a:pt x="1669" y="13056"/>
                  </a:lnTo>
                  <a:lnTo>
                    <a:pt x="5234" y="14269"/>
                  </a:lnTo>
                  <a:lnTo>
                    <a:pt x="12836" y="15112"/>
                  </a:lnTo>
                  <a:lnTo>
                    <a:pt x="17829" y="19246"/>
                  </a:lnTo>
                  <a:lnTo>
                    <a:pt x="19999" y="19605"/>
                  </a:lnTo>
                  <a:lnTo>
                    <a:pt x="22293" y="18997"/>
                  </a:lnTo>
                  <a:lnTo>
                    <a:pt x="27100" y="16909"/>
                  </a:lnTo>
                  <a:lnTo>
                    <a:pt x="32058" y="15982"/>
                  </a:lnTo>
                  <a:lnTo>
                    <a:pt x="34565" y="16581"/>
                  </a:lnTo>
                  <a:lnTo>
                    <a:pt x="39610" y="19505"/>
                  </a:lnTo>
                  <a:lnTo>
                    <a:pt x="42987" y="19777"/>
                  </a:lnTo>
                  <a:lnTo>
                    <a:pt x="81032" y="15341"/>
                  </a:lnTo>
                  <a:lnTo>
                    <a:pt x="84149" y="15307"/>
                  </a:lnTo>
                  <a:lnTo>
                    <a:pt x="101317" y="19644"/>
                  </a:lnTo>
                  <a:lnTo>
                    <a:pt x="126043" y="15987"/>
                  </a:lnTo>
                  <a:lnTo>
                    <a:pt x="141212" y="19506"/>
                  </a:lnTo>
                  <a:lnTo>
                    <a:pt x="146281" y="18931"/>
                  </a:lnTo>
                  <a:lnTo>
                    <a:pt x="171664" y="9444"/>
                  </a:lnTo>
                  <a:lnTo>
                    <a:pt x="197062" y="5603"/>
                  </a:lnTo>
                  <a:lnTo>
                    <a:pt x="202141" y="3735"/>
                  </a:lnTo>
                  <a:lnTo>
                    <a:pt x="206374" y="3337"/>
                  </a:lnTo>
                  <a:lnTo>
                    <a:pt x="217224" y="5128"/>
                  </a:lnTo>
                  <a:lnTo>
                    <a:pt x="25802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124">
              <a:extLst>
                <a:ext uri="{FF2B5EF4-FFF2-40B4-BE49-F238E27FC236}">
                  <a16:creationId xmlns:a16="http://schemas.microsoft.com/office/drawing/2014/main" id="{59A8AC04-4CEA-477A-9A53-5E29BD8CE734}"/>
                </a:ext>
              </a:extLst>
            </p:cNvPr>
            <p:cNvSpPr/>
            <p:nvPr/>
          </p:nvSpPr>
          <p:spPr>
            <a:xfrm>
              <a:off x="5494020" y="5996940"/>
              <a:ext cx="83821" cy="274321"/>
            </a:xfrm>
            <a:custGeom>
              <a:avLst/>
              <a:gdLst/>
              <a:ahLst/>
              <a:cxnLst/>
              <a:rect l="0" t="0" r="0" b="0"/>
              <a:pathLst>
                <a:path w="83821" h="274321">
                  <a:moveTo>
                    <a:pt x="83820" y="0"/>
                  </a:moveTo>
                  <a:lnTo>
                    <a:pt x="79775" y="4045"/>
                  </a:lnTo>
                  <a:lnTo>
                    <a:pt x="75532" y="6032"/>
                  </a:lnTo>
                  <a:lnTo>
                    <a:pt x="73214" y="6561"/>
                  </a:lnTo>
                  <a:lnTo>
                    <a:pt x="68382" y="13922"/>
                  </a:lnTo>
                  <a:lnTo>
                    <a:pt x="61091" y="29146"/>
                  </a:lnTo>
                  <a:lnTo>
                    <a:pt x="57349" y="33556"/>
                  </a:lnTo>
                  <a:lnTo>
                    <a:pt x="53285" y="52913"/>
                  </a:lnTo>
                  <a:lnTo>
                    <a:pt x="51610" y="55594"/>
                  </a:lnTo>
                  <a:lnTo>
                    <a:pt x="49647" y="57383"/>
                  </a:lnTo>
                  <a:lnTo>
                    <a:pt x="40412" y="79351"/>
                  </a:lnTo>
                  <a:lnTo>
                    <a:pt x="30435" y="115424"/>
                  </a:lnTo>
                  <a:lnTo>
                    <a:pt x="25104" y="133824"/>
                  </a:lnTo>
                  <a:lnTo>
                    <a:pt x="24356" y="134936"/>
                  </a:lnTo>
                  <a:lnTo>
                    <a:pt x="17026" y="167765"/>
                  </a:lnTo>
                  <a:lnTo>
                    <a:pt x="13510" y="188279"/>
                  </a:lnTo>
                  <a:lnTo>
                    <a:pt x="2106" y="223043"/>
                  </a:lnTo>
                  <a:lnTo>
                    <a:pt x="416" y="255912"/>
                  </a:lnTo>
                  <a:lnTo>
                    <a:pt x="0" y="2743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25">
              <a:extLst>
                <a:ext uri="{FF2B5EF4-FFF2-40B4-BE49-F238E27FC236}">
                  <a16:creationId xmlns:a16="http://schemas.microsoft.com/office/drawing/2014/main" id="{B7F7837C-C1EF-4011-8794-89C4645CC477}"/>
                </a:ext>
              </a:extLst>
            </p:cNvPr>
            <p:cNvSpPr/>
            <p:nvPr/>
          </p:nvSpPr>
          <p:spPr>
            <a:xfrm>
              <a:off x="5547360" y="6129768"/>
              <a:ext cx="182785" cy="187213"/>
            </a:xfrm>
            <a:custGeom>
              <a:avLst/>
              <a:gdLst/>
              <a:ahLst/>
              <a:cxnLst/>
              <a:rect l="0" t="0" r="0" b="0"/>
              <a:pathLst>
                <a:path w="182785" h="187213">
                  <a:moveTo>
                    <a:pt x="0" y="149112"/>
                  </a:moveTo>
                  <a:lnTo>
                    <a:pt x="10606" y="131945"/>
                  </a:lnTo>
                  <a:lnTo>
                    <a:pt x="15438" y="128783"/>
                  </a:lnTo>
                  <a:lnTo>
                    <a:pt x="21255" y="127377"/>
                  </a:lnTo>
                  <a:lnTo>
                    <a:pt x="38786" y="124217"/>
                  </a:lnTo>
                  <a:lnTo>
                    <a:pt x="50465" y="119735"/>
                  </a:lnTo>
                  <a:lnTo>
                    <a:pt x="64092" y="118003"/>
                  </a:lnTo>
                  <a:lnTo>
                    <a:pt x="70254" y="114683"/>
                  </a:lnTo>
                  <a:lnTo>
                    <a:pt x="73083" y="114306"/>
                  </a:lnTo>
                  <a:lnTo>
                    <a:pt x="78483" y="116145"/>
                  </a:lnTo>
                  <a:lnTo>
                    <a:pt x="81956" y="115280"/>
                  </a:lnTo>
                  <a:lnTo>
                    <a:pt x="98182" y="104658"/>
                  </a:lnTo>
                  <a:lnTo>
                    <a:pt x="102339" y="103955"/>
                  </a:lnTo>
                  <a:lnTo>
                    <a:pt x="135830" y="78188"/>
                  </a:lnTo>
                  <a:lnTo>
                    <a:pt x="143060" y="68483"/>
                  </a:lnTo>
                  <a:lnTo>
                    <a:pt x="150555" y="53693"/>
                  </a:lnTo>
                  <a:lnTo>
                    <a:pt x="162509" y="44688"/>
                  </a:lnTo>
                  <a:lnTo>
                    <a:pt x="166966" y="38114"/>
                  </a:lnTo>
                  <a:lnTo>
                    <a:pt x="171010" y="36280"/>
                  </a:lnTo>
                  <a:lnTo>
                    <a:pt x="172427" y="34097"/>
                  </a:lnTo>
                  <a:lnTo>
                    <a:pt x="174420" y="22935"/>
                  </a:lnTo>
                  <a:lnTo>
                    <a:pt x="174887" y="13728"/>
                  </a:lnTo>
                  <a:lnTo>
                    <a:pt x="175858" y="11442"/>
                  </a:lnTo>
                  <a:lnTo>
                    <a:pt x="177352" y="10766"/>
                  </a:lnTo>
                  <a:lnTo>
                    <a:pt x="179194" y="11161"/>
                  </a:lnTo>
                  <a:lnTo>
                    <a:pt x="180423" y="10578"/>
                  </a:lnTo>
                  <a:lnTo>
                    <a:pt x="181242" y="9343"/>
                  </a:lnTo>
                  <a:lnTo>
                    <a:pt x="182784" y="4625"/>
                  </a:lnTo>
                  <a:lnTo>
                    <a:pt x="178808" y="373"/>
                  </a:lnTo>
                  <a:lnTo>
                    <a:pt x="177624" y="0"/>
                  </a:lnTo>
                  <a:lnTo>
                    <a:pt x="176836" y="597"/>
                  </a:lnTo>
                  <a:lnTo>
                    <a:pt x="176311" y="1842"/>
                  </a:lnTo>
                  <a:lnTo>
                    <a:pt x="175114" y="2672"/>
                  </a:lnTo>
                  <a:lnTo>
                    <a:pt x="169384" y="3840"/>
                  </a:lnTo>
                  <a:lnTo>
                    <a:pt x="164746" y="4113"/>
                  </a:lnTo>
                  <a:lnTo>
                    <a:pt x="159863" y="6492"/>
                  </a:lnTo>
                  <a:lnTo>
                    <a:pt x="154870" y="9525"/>
                  </a:lnTo>
                  <a:lnTo>
                    <a:pt x="147299" y="12080"/>
                  </a:lnTo>
                  <a:lnTo>
                    <a:pt x="134617" y="22463"/>
                  </a:lnTo>
                  <a:lnTo>
                    <a:pt x="132078" y="23193"/>
                  </a:lnTo>
                  <a:lnTo>
                    <a:pt x="129539" y="22832"/>
                  </a:lnTo>
                  <a:lnTo>
                    <a:pt x="126999" y="21746"/>
                  </a:lnTo>
                  <a:lnTo>
                    <a:pt x="124460" y="23561"/>
                  </a:lnTo>
                  <a:lnTo>
                    <a:pt x="111760" y="43490"/>
                  </a:lnTo>
                  <a:lnTo>
                    <a:pt x="106680" y="47136"/>
                  </a:lnTo>
                  <a:lnTo>
                    <a:pt x="104140" y="48108"/>
                  </a:lnTo>
                  <a:lnTo>
                    <a:pt x="99060" y="55961"/>
                  </a:lnTo>
                  <a:lnTo>
                    <a:pt x="86502" y="84417"/>
                  </a:lnTo>
                  <a:lnTo>
                    <a:pt x="83768" y="97018"/>
                  </a:lnTo>
                  <a:lnTo>
                    <a:pt x="82093" y="99142"/>
                  </a:lnTo>
                  <a:lnTo>
                    <a:pt x="80128" y="100559"/>
                  </a:lnTo>
                  <a:lnTo>
                    <a:pt x="77946" y="106648"/>
                  </a:lnTo>
                  <a:lnTo>
                    <a:pt x="76302" y="124491"/>
                  </a:lnTo>
                  <a:lnTo>
                    <a:pt x="82303" y="137225"/>
                  </a:lnTo>
                  <a:lnTo>
                    <a:pt x="88356" y="146060"/>
                  </a:lnTo>
                  <a:lnTo>
                    <a:pt x="95079" y="163249"/>
                  </a:lnTo>
                  <a:lnTo>
                    <a:pt x="97253" y="166157"/>
                  </a:lnTo>
                  <a:lnTo>
                    <a:pt x="105271" y="171206"/>
                  </a:lnTo>
                  <a:lnTo>
                    <a:pt x="114353" y="175790"/>
                  </a:lnTo>
                  <a:lnTo>
                    <a:pt x="117722" y="176211"/>
                  </a:lnTo>
                  <a:lnTo>
                    <a:pt x="126509" y="174451"/>
                  </a:lnTo>
                  <a:lnTo>
                    <a:pt x="167640" y="1872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126">
              <a:extLst>
                <a:ext uri="{FF2B5EF4-FFF2-40B4-BE49-F238E27FC236}">
                  <a16:creationId xmlns:a16="http://schemas.microsoft.com/office/drawing/2014/main" id="{22995064-88CB-4CA4-99CE-7522DD26A948}"/>
                </a:ext>
              </a:extLst>
            </p:cNvPr>
            <p:cNvSpPr/>
            <p:nvPr/>
          </p:nvSpPr>
          <p:spPr>
            <a:xfrm>
              <a:off x="5798820" y="6126480"/>
              <a:ext cx="106681" cy="172492"/>
            </a:xfrm>
            <a:custGeom>
              <a:avLst/>
              <a:gdLst/>
              <a:ahLst/>
              <a:cxnLst/>
              <a:rect l="0" t="0" r="0" b="0"/>
              <a:pathLst>
                <a:path w="106681" h="172492">
                  <a:moveTo>
                    <a:pt x="0" y="0"/>
                  </a:moveTo>
                  <a:lnTo>
                    <a:pt x="0" y="17167"/>
                  </a:lnTo>
                  <a:lnTo>
                    <a:pt x="2258" y="22588"/>
                  </a:lnTo>
                  <a:lnTo>
                    <a:pt x="11352" y="38108"/>
                  </a:lnTo>
                  <a:lnTo>
                    <a:pt x="13494" y="39799"/>
                  </a:lnTo>
                  <a:lnTo>
                    <a:pt x="15770" y="40080"/>
                  </a:lnTo>
                  <a:lnTo>
                    <a:pt x="18133" y="39420"/>
                  </a:lnTo>
                  <a:lnTo>
                    <a:pt x="19709" y="40673"/>
                  </a:lnTo>
                  <a:lnTo>
                    <a:pt x="21460" y="46581"/>
                  </a:lnTo>
                  <a:lnTo>
                    <a:pt x="22823" y="83173"/>
                  </a:lnTo>
                  <a:lnTo>
                    <a:pt x="34211" y="117973"/>
                  </a:lnTo>
                  <a:lnTo>
                    <a:pt x="36948" y="130158"/>
                  </a:lnTo>
                  <a:lnTo>
                    <a:pt x="36485" y="133339"/>
                  </a:lnTo>
                  <a:lnTo>
                    <a:pt x="33714" y="139131"/>
                  </a:lnTo>
                  <a:lnTo>
                    <a:pt x="33482" y="142707"/>
                  </a:lnTo>
                  <a:lnTo>
                    <a:pt x="37325" y="157405"/>
                  </a:lnTo>
                  <a:lnTo>
                    <a:pt x="36737" y="158277"/>
                  </a:lnTo>
                  <a:lnTo>
                    <a:pt x="33825" y="159245"/>
                  </a:lnTo>
                  <a:lnTo>
                    <a:pt x="32710" y="161197"/>
                  </a:lnTo>
                  <a:lnTo>
                    <a:pt x="31141" y="168647"/>
                  </a:lnTo>
                  <a:lnTo>
                    <a:pt x="30676" y="164176"/>
                  </a:lnTo>
                  <a:lnTo>
                    <a:pt x="30506" y="171062"/>
                  </a:lnTo>
                  <a:lnTo>
                    <a:pt x="29651" y="171615"/>
                  </a:lnTo>
                  <a:lnTo>
                    <a:pt x="28234" y="171136"/>
                  </a:lnTo>
                  <a:lnTo>
                    <a:pt x="26442" y="169971"/>
                  </a:lnTo>
                  <a:lnTo>
                    <a:pt x="25249" y="170040"/>
                  </a:lnTo>
                  <a:lnTo>
                    <a:pt x="24452" y="170934"/>
                  </a:lnTo>
                  <a:lnTo>
                    <a:pt x="23921" y="172376"/>
                  </a:lnTo>
                  <a:lnTo>
                    <a:pt x="24414" y="172491"/>
                  </a:lnTo>
                  <a:lnTo>
                    <a:pt x="27221" y="170360"/>
                  </a:lnTo>
                  <a:lnTo>
                    <a:pt x="27460" y="169454"/>
                  </a:lnTo>
                  <a:lnTo>
                    <a:pt x="26772" y="168849"/>
                  </a:lnTo>
                  <a:lnTo>
                    <a:pt x="25469" y="168446"/>
                  </a:lnTo>
                  <a:lnTo>
                    <a:pt x="24600" y="169024"/>
                  </a:lnTo>
                  <a:lnTo>
                    <a:pt x="23633" y="171924"/>
                  </a:lnTo>
                  <a:lnTo>
                    <a:pt x="23375" y="171343"/>
                  </a:lnTo>
                  <a:lnTo>
                    <a:pt x="22866" y="134177"/>
                  </a:lnTo>
                  <a:lnTo>
                    <a:pt x="25121" y="125110"/>
                  </a:lnTo>
                  <a:lnTo>
                    <a:pt x="35011" y="102710"/>
                  </a:lnTo>
                  <a:lnTo>
                    <a:pt x="42025" y="65247"/>
                  </a:lnTo>
                  <a:lnTo>
                    <a:pt x="45836" y="50455"/>
                  </a:lnTo>
                  <a:lnTo>
                    <a:pt x="47491" y="48877"/>
                  </a:lnTo>
                  <a:lnTo>
                    <a:pt x="49440" y="47825"/>
                  </a:lnTo>
                  <a:lnTo>
                    <a:pt x="61115" y="27904"/>
                  </a:lnTo>
                  <a:lnTo>
                    <a:pt x="66109" y="25101"/>
                  </a:lnTo>
                  <a:lnTo>
                    <a:pt x="71151" y="23855"/>
                  </a:lnTo>
                  <a:lnTo>
                    <a:pt x="76214" y="18788"/>
                  </a:lnTo>
                  <a:lnTo>
                    <a:pt x="78749" y="15065"/>
                  </a:lnTo>
                  <a:lnTo>
                    <a:pt x="81285" y="13430"/>
                  </a:lnTo>
                  <a:lnTo>
                    <a:pt x="83824" y="13186"/>
                  </a:lnTo>
                  <a:lnTo>
                    <a:pt x="86363" y="13872"/>
                  </a:lnTo>
                  <a:lnTo>
                    <a:pt x="106680" y="30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127">
              <a:extLst>
                <a:ext uri="{FF2B5EF4-FFF2-40B4-BE49-F238E27FC236}">
                  <a16:creationId xmlns:a16="http://schemas.microsoft.com/office/drawing/2014/main" id="{7ECDAF91-1F00-4007-93B9-48A844BBAF1D}"/>
                </a:ext>
              </a:extLst>
            </p:cNvPr>
            <p:cNvSpPr/>
            <p:nvPr/>
          </p:nvSpPr>
          <p:spPr>
            <a:xfrm>
              <a:off x="5992403" y="6123837"/>
              <a:ext cx="134078" cy="159322"/>
            </a:xfrm>
            <a:custGeom>
              <a:avLst/>
              <a:gdLst/>
              <a:ahLst/>
              <a:cxnLst/>
              <a:rect l="0" t="0" r="0" b="0"/>
              <a:pathLst>
                <a:path w="134078" h="159322">
                  <a:moveTo>
                    <a:pt x="12157" y="139803"/>
                  </a:moveTo>
                  <a:lnTo>
                    <a:pt x="5596" y="133242"/>
                  </a:lnTo>
                  <a:lnTo>
                    <a:pt x="5243" y="133736"/>
                  </a:lnTo>
                  <a:lnTo>
                    <a:pt x="4599" y="143549"/>
                  </a:lnTo>
                  <a:lnTo>
                    <a:pt x="4565" y="142032"/>
                  </a:lnTo>
                  <a:lnTo>
                    <a:pt x="4537" y="159321"/>
                  </a:lnTo>
                  <a:lnTo>
                    <a:pt x="4537" y="157509"/>
                  </a:lnTo>
                  <a:lnTo>
                    <a:pt x="3690" y="156687"/>
                  </a:lnTo>
                  <a:lnTo>
                    <a:pt x="492" y="155773"/>
                  </a:lnTo>
                  <a:lnTo>
                    <a:pt x="147" y="156377"/>
                  </a:lnTo>
                  <a:lnTo>
                    <a:pt x="2023" y="159304"/>
                  </a:lnTo>
                  <a:lnTo>
                    <a:pt x="2860" y="158731"/>
                  </a:lnTo>
                  <a:lnTo>
                    <a:pt x="3792" y="153578"/>
                  </a:lnTo>
                  <a:lnTo>
                    <a:pt x="3193" y="151526"/>
                  </a:lnTo>
                  <a:lnTo>
                    <a:pt x="1948" y="150158"/>
                  </a:lnTo>
                  <a:lnTo>
                    <a:pt x="272" y="149246"/>
                  </a:lnTo>
                  <a:lnTo>
                    <a:pt x="0" y="148639"/>
                  </a:lnTo>
                  <a:lnTo>
                    <a:pt x="665" y="148234"/>
                  </a:lnTo>
                  <a:lnTo>
                    <a:pt x="1956" y="147963"/>
                  </a:lnTo>
                  <a:lnTo>
                    <a:pt x="3390" y="140890"/>
                  </a:lnTo>
                  <a:lnTo>
                    <a:pt x="4311" y="127788"/>
                  </a:lnTo>
                  <a:lnTo>
                    <a:pt x="6694" y="123739"/>
                  </a:lnTo>
                  <a:lnTo>
                    <a:pt x="8515" y="121474"/>
                  </a:lnTo>
                  <a:lnTo>
                    <a:pt x="8883" y="118270"/>
                  </a:lnTo>
                  <a:lnTo>
                    <a:pt x="7048" y="106518"/>
                  </a:lnTo>
                  <a:lnTo>
                    <a:pt x="17815" y="72276"/>
                  </a:lnTo>
                  <a:lnTo>
                    <a:pt x="18469" y="66845"/>
                  </a:lnTo>
                  <a:lnTo>
                    <a:pt x="20599" y="63224"/>
                  </a:lnTo>
                  <a:lnTo>
                    <a:pt x="23711" y="60810"/>
                  </a:lnTo>
                  <a:lnTo>
                    <a:pt x="27480" y="59201"/>
                  </a:lnTo>
                  <a:lnTo>
                    <a:pt x="33925" y="50640"/>
                  </a:lnTo>
                  <a:lnTo>
                    <a:pt x="43183" y="29346"/>
                  </a:lnTo>
                  <a:lnTo>
                    <a:pt x="52771" y="20810"/>
                  </a:lnTo>
                  <a:lnTo>
                    <a:pt x="55608" y="15515"/>
                  </a:lnTo>
                  <a:lnTo>
                    <a:pt x="58057" y="13764"/>
                  </a:lnTo>
                  <a:lnTo>
                    <a:pt x="71898" y="8697"/>
                  </a:lnTo>
                  <a:lnTo>
                    <a:pt x="77656" y="5334"/>
                  </a:lnTo>
                  <a:lnTo>
                    <a:pt x="83037" y="3839"/>
                  </a:lnTo>
                  <a:lnTo>
                    <a:pt x="85657" y="4287"/>
                  </a:lnTo>
                  <a:lnTo>
                    <a:pt x="90826" y="7041"/>
                  </a:lnTo>
                  <a:lnTo>
                    <a:pt x="93389" y="6423"/>
                  </a:lnTo>
                  <a:lnTo>
                    <a:pt x="100196" y="0"/>
                  </a:lnTo>
                  <a:lnTo>
                    <a:pt x="101330" y="35"/>
                  </a:lnTo>
                  <a:lnTo>
                    <a:pt x="107194" y="6173"/>
                  </a:lnTo>
                  <a:lnTo>
                    <a:pt x="109382" y="6690"/>
                  </a:lnTo>
                  <a:lnTo>
                    <a:pt x="111686" y="6188"/>
                  </a:lnTo>
                  <a:lnTo>
                    <a:pt x="114070" y="5006"/>
                  </a:lnTo>
                  <a:lnTo>
                    <a:pt x="116506" y="5911"/>
                  </a:lnTo>
                  <a:lnTo>
                    <a:pt x="121470" y="11433"/>
                  </a:lnTo>
                  <a:lnTo>
                    <a:pt x="134077" y="407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128">
              <a:extLst>
                <a:ext uri="{FF2B5EF4-FFF2-40B4-BE49-F238E27FC236}">
                  <a16:creationId xmlns:a16="http://schemas.microsoft.com/office/drawing/2014/main" id="{91E825B6-3A28-4722-B4F9-28A666644646}"/>
                </a:ext>
              </a:extLst>
            </p:cNvPr>
            <p:cNvSpPr/>
            <p:nvPr/>
          </p:nvSpPr>
          <p:spPr>
            <a:xfrm>
              <a:off x="7223763" y="6065522"/>
              <a:ext cx="751136" cy="320039"/>
            </a:xfrm>
            <a:custGeom>
              <a:avLst/>
              <a:gdLst/>
              <a:ahLst/>
              <a:cxnLst/>
              <a:rect l="0" t="0" r="0" b="0"/>
              <a:pathLst>
                <a:path w="751136" h="320039">
                  <a:moveTo>
                    <a:pt x="15237" y="106678"/>
                  </a:moveTo>
                  <a:lnTo>
                    <a:pt x="11192" y="110723"/>
                  </a:lnTo>
                  <a:lnTo>
                    <a:pt x="9154" y="111068"/>
                  </a:lnTo>
                  <a:lnTo>
                    <a:pt x="6948" y="110451"/>
                  </a:lnTo>
                  <a:lnTo>
                    <a:pt x="4631" y="109193"/>
                  </a:lnTo>
                  <a:lnTo>
                    <a:pt x="3087" y="109202"/>
                  </a:lnTo>
                  <a:lnTo>
                    <a:pt x="2056" y="110054"/>
                  </a:lnTo>
                  <a:lnTo>
                    <a:pt x="1370" y="111468"/>
                  </a:lnTo>
                  <a:lnTo>
                    <a:pt x="912" y="110718"/>
                  </a:lnTo>
                  <a:lnTo>
                    <a:pt x="268" y="104112"/>
                  </a:lnTo>
                  <a:lnTo>
                    <a:pt x="178" y="104121"/>
                  </a:lnTo>
                  <a:lnTo>
                    <a:pt x="118" y="104973"/>
                  </a:lnTo>
                  <a:lnTo>
                    <a:pt x="8" y="93407"/>
                  </a:lnTo>
                  <a:lnTo>
                    <a:pt x="0" y="96066"/>
                  </a:lnTo>
                  <a:lnTo>
                    <a:pt x="846" y="97063"/>
                  </a:lnTo>
                  <a:lnTo>
                    <a:pt x="6558" y="98796"/>
                  </a:lnTo>
                  <a:lnTo>
                    <a:pt x="7303" y="107070"/>
                  </a:lnTo>
                  <a:lnTo>
                    <a:pt x="8254" y="108633"/>
                  </a:lnTo>
                  <a:lnTo>
                    <a:pt x="9736" y="108828"/>
                  </a:lnTo>
                  <a:lnTo>
                    <a:pt x="14150" y="107102"/>
                  </a:lnTo>
                  <a:lnTo>
                    <a:pt x="18960" y="110849"/>
                  </a:lnTo>
                  <a:lnTo>
                    <a:pt x="21106" y="110305"/>
                  </a:lnTo>
                  <a:lnTo>
                    <a:pt x="25747" y="105186"/>
                  </a:lnTo>
                  <a:lnTo>
                    <a:pt x="28170" y="103991"/>
                  </a:lnTo>
                  <a:lnTo>
                    <a:pt x="30633" y="104039"/>
                  </a:lnTo>
                  <a:lnTo>
                    <a:pt x="48434" y="110721"/>
                  </a:lnTo>
                  <a:lnTo>
                    <a:pt x="57717" y="109100"/>
                  </a:lnTo>
                  <a:lnTo>
                    <a:pt x="75071" y="113446"/>
                  </a:lnTo>
                  <a:lnTo>
                    <a:pt x="82188" y="111661"/>
                  </a:lnTo>
                  <a:lnTo>
                    <a:pt x="85271" y="110000"/>
                  </a:lnTo>
                  <a:lnTo>
                    <a:pt x="89019" y="109739"/>
                  </a:lnTo>
                  <a:lnTo>
                    <a:pt x="102386" y="111723"/>
                  </a:lnTo>
                  <a:lnTo>
                    <a:pt x="123056" y="107510"/>
                  </a:lnTo>
                  <a:lnTo>
                    <a:pt x="135707" y="110970"/>
                  </a:lnTo>
                  <a:lnTo>
                    <a:pt x="139577" y="110386"/>
                  </a:lnTo>
                  <a:lnTo>
                    <a:pt x="143004" y="108303"/>
                  </a:lnTo>
                  <a:lnTo>
                    <a:pt x="146134" y="105221"/>
                  </a:lnTo>
                  <a:lnTo>
                    <a:pt x="149916" y="104014"/>
                  </a:lnTo>
                  <a:lnTo>
                    <a:pt x="183029" y="106449"/>
                  </a:lnTo>
                  <a:lnTo>
                    <a:pt x="193104" y="107422"/>
                  </a:lnTo>
                  <a:lnTo>
                    <a:pt x="223524" y="113583"/>
                  </a:lnTo>
                  <a:lnTo>
                    <a:pt x="260112" y="114270"/>
                  </a:lnTo>
                  <a:lnTo>
                    <a:pt x="295421" y="118341"/>
                  </a:lnTo>
                  <a:lnTo>
                    <a:pt x="307121" y="118070"/>
                  </a:lnTo>
                  <a:lnTo>
                    <a:pt x="311427" y="116813"/>
                  </a:lnTo>
                  <a:lnTo>
                    <a:pt x="322984" y="119931"/>
                  </a:lnTo>
                  <a:lnTo>
                    <a:pt x="341512" y="126692"/>
                  </a:lnTo>
                  <a:lnTo>
                    <a:pt x="375513" y="131545"/>
                  </a:lnTo>
                  <a:lnTo>
                    <a:pt x="388720" y="133817"/>
                  </a:lnTo>
                  <a:lnTo>
                    <a:pt x="405675" y="132029"/>
                  </a:lnTo>
                  <a:lnTo>
                    <a:pt x="435747" y="136315"/>
                  </a:lnTo>
                  <a:lnTo>
                    <a:pt x="470365" y="133273"/>
                  </a:lnTo>
                  <a:lnTo>
                    <a:pt x="502801" y="136647"/>
                  </a:lnTo>
                  <a:lnTo>
                    <a:pt x="519910" y="137853"/>
                  </a:lnTo>
                  <a:lnTo>
                    <a:pt x="536551" y="141503"/>
                  </a:lnTo>
                  <a:lnTo>
                    <a:pt x="556345" y="139668"/>
                  </a:lnTo>
                  <a:lnTo>
                    <a:pt x="574157" y="142041"/>
                  </a:lnTo>
                  <a:lnTo>
                    <a:pt x="611367" y="137698"/>
                  </a:lnTo>
                  <a:lnTo>
                    <a:pt x="627149" y="138164"/>
                  </a:lnTo>
                  <a:lnTo>
                    <a:pt x="642549" y="141596"/>
                  </a:lnTo>
                  <a:lnTo>
                    <a:pt x="657837" y="139696"/>
                  </a:lnTo>
                  <a:lnTo>
                    <a:pt x="673091" y="142049"/>
                  </a:lnTo>
                  <a:lnTo>
                    <a:pt x="694451" y="137969"/>
                  </a:lnTo>
                  <a:lnTo>
                    <a:pt x="711057" y="141708"/>
                  </a:lnTo>
                  <a:lnTo>
                    <a:pt x="741176" y="132812"/>
                  </a:lnTo>
                  <a:lnTo>
                    <a:pt x="743036" y="133415"/>
                  </a:lnTo>
                  <a:lnTo>
                    <a:pt x="744277" y="134662"/>
                  </a:lnTo>
                  <a:lnTo>
                    <a:pt x="745103" y="134648"/>
                  </a:lnTo>
                  <a:lnTo>
                    <a:pt x="745654" y="133791"/>
                  </a:lnTo>
                  <a:lnTo>
                    <a:pt x="746540" y="130378"/>
                  </a:lnTo>
                  <a:lnTo>
                    <a:pt x="746692" y="133832"/>
                  </a:lnTo>
                  <a:lnTo>
                    <a:pt x="747561" y="134094"/>
                  </a:lnTo>
                  <a:lnTo>
                    <a:pt x="750783" y="132127"/>
                  </a:lnTo>
                  <a:lnTo>
                    <a:pt x="751135" y="130417"/>
                  </a:lnTo>
                  <a:lnTo>
                    <a:pt x="750522" y="128431"/>
                  </a:lnTo>
                  <a:lnTo>
                    <a:pt x="749267" y="126260"/>
                  </a:lnTo>
                  <a:lnTo>
                    <a:pt x="748430" y="125659"/>
                  </a:lnTo>
                  <a:lnTo>
                    <a:pt x="747873" y="126105"/>
                  </a:lnTo>
                  <a:lnTo>
                    <a:pt x="747501" y="127250"/>
                  </a:lnTo>
                  <a:lnTo>
                    <a:pt x="747088" y="124006"/>
                  </a:lnTo>
                  <a:lnTo>
                    <a:pt x="746977" y="120769"/>
                  </a:lnTo>
                  <a:lnTo>
                    <a:pt x="746058" y="118612"/>
                  </a:lnTo>
                  <a:lnTo>
                    <a:pt x="744597" y="117174"/>
                  </a:lnTo>
                  <a:lnTo>
                    <a:pt x="738497" y="112892"/>
                  </a:lnTo>
                  <a:lnTo>
                    <a:pt x="733773" y="107747"/>
                  </a:lnTo>
                  <a:lnTo>
                    <a:pt x="726353" y="97024"/>
                  </a:lnTo>
                  <a:lnTo>
                    <a:pt x="719639" y="92246"/>
                  </a:lnTo>
                  <a:lnTo>
                    <a:pt x="717772" y="88128"/>
                  </a:lnTo>
                  <a:lnTo>
                    <a:pt x="710168" y="83476"/>
                  </a:lnTo>
                  <a:lnTo>
                    <a:pt x="689539" y="75463"/>
                  </a:lnTo>
                  <a:lnTo>
                    <a:pt x="676156" y="62068"/>
                  </a:lnTo>
                  <a:lnTo>
                    <a:pt x="664596" y="55924"/>
                  </a:lnTo>
                  <a:lnTo>
                    <a:pt x="661503" y="55062"/>
                  </a:lnTo>
                  <a:lnTo>
                    <a:pt x="655809" y="49588"/>
                  </a:lnTo>
                  <a:lnTo>
                    <a:pt x="653105" y="45758"/>
                  </a:lnTo>
                  <a:lnTo>
                    <a:pt x="649609" y="43205"/>
                  </a:lnTo>
                  <a:lnTo>
                    <a:pt x="631006" y="34725"/>
                  </a:lnTo>
                  <a:lnTo>
                    <a:pt x="614735" y="21690"/>
                  </a:lnTo>
                  <a:lnTo>
                    <a:pt x="611329" y="21233"/>
                  </a:lnTo>
                  <a:lnTo>
                    <a:pt x="608212" y="21775"/>
                  </a:lnTo>
                  <a:lnTo>
                    <a:pt x="605287" y="21289"/>
                  </a:lnTo>
                  <a:lnTo>
                    <a:pt x="599780" y="18492"/>
                  </a:lnTo>
                  <a:lnTo>
                    <a:pt x="591919" y="12157"/>
                  </a:lnTo>
                  <a:lnTo>
                    <a:pt x="589345" y="11492"/>
                  </a:lnTo>
                  <a:lnTo>
                    <a:pt x="586782" y="11893"/>
                  </a:lnTo>
                  <a:lnTo>
                    <a:pt x="584227" y="13008"/>
                  </a:lnTo>
                  <a:lnTo>
                    <a:pt x="581678" y="12905"/>
                  </a:lnTo>
                  <a:lnTo>
                    <a:pt x="565383" y="7874"/>
                  </a:lnTo>
                  <a:lnTo>
                    <a:pt x="556260" y="0"/>
                  </a:lnTo>
                  <a:lnTo>
                    <a:pt x="556257" y="8089"/>
                  </a:lnTo>
                  <a:lnTo>
                    <a:pt x="557104" y="8779"/>
                  </a:lnTo>
                  <a:lnTo>
                    <a:pt x="558515" y="7545"/>
                  </a:lnTo>
                  <a:lnTo>
                    <a:pt x="560303" y="5030"/>
                  </a:lnTo>
                  <a:lnTo>
                    <a:pt x="562341" y="5046"/>
                  </a:lnTo>
                  <a:lnTo>
                    <a:pt x="564546" y="6750"/>
                  </a:lnTo>
                  <a:lnTo>
                    <a:pt x="569254" y="11464"/>
                  </a:lnTo>
                  <a:lnTo>
                    <a:pt x="574169" y="13561"/>
                  </a:lnTo>
                  <a:lnTo>
                    <a:pt x="584223" y="15753"/>
                  </a:lnTo>
                  <a:lnTo>
                    <a:pt x="611078" y="33137"/>
                  </a:lnTo>
                  <a:lnTo>
                    <a:pt x="619444" y="44718"/>
                  </a:lnTo>
                  <a:lnTo>
                    <a:pt x="622935" y="46745"/>
                  </a:lnTo>
                  <a:lnTo>
                    <a:pt x="626955" y="47249"/>
                  </a:lnTo>
                  <a:lnTo>
                    <a:pt x="641531" y="46020"/>
                  </a:lnTo>
                  <a:lnTo>
                    <a:pt x="649471" y="50368"/>
                  </a:lnTo>
                  <a:lnTo>
                    <a:pt x="653959" y="53898"/>
                  </a:lnTo>
                  <a:lnTo>
                    <a:pt x="658646" y="55404"/>
                  </a:lnTo>
                  <a:lnTo>
                    <a:pt x="668368" y="54821"/>
                  </a:lnTo>
                  <a:lnTo>
                    <a:pt x="672484" y="56020"/>
                  </a:lnTo>
                  <a:lnTo>
                    <a:pt x="687922" y="70635"/>
                  </a:lnTo>
                  <a:lnTo>
                    <a:pt x="691447" y="71642"/>
                  </a:lnTo>
                  <a:lnTo>
                    <a:pt x="699880" y="70505"/>
                  </a:lnTo>
                  <a:lnTo>
                    <a:pt x="703652" y="71556"/>
                  </a:lnTo>
                  <a:lnTo>
                    <a:pt x="722295" y="89801"/>
                  </a:lnTo>
                  <a:lnTo>
                    <a:pt x="727468" y="99044"/>
                  </a:lnTo>
                  <a:lnTo>
                    <a:pt x="729665" y="100742"/>
                  </a:lnTo>
                  <a:lnTo>
                    <a:pt x="731975" y="101027"/>
                  </a:lnTo>
                  <a:lnTo>
                    <a:pt x="734362" y="100371"/>
                  </a:lnTo>
                  <a:lnTo>
                    <a:pt x="735954" y="100780"/>
                  </a:lnTo>
                  <a:lnTo>
                    <a:pt x="737015" y="101898"/>
                  </a:lnTo>
                  <a:lnTo>
                    <a:pt x="738194" y="105401"/>
                  </a:lnTo>
                  <a:lnTo>
                    <a:pt x="739013" y="112959"/>
                  </a:lnTo>
                  <a:lnTo>
                    <a:pt x="731369" y="133284"/>
                  </a:lnTo>
                  <a:lnTo>
                    <a:pt x="729725" y="134575"/>
                  </a:lnTo>
                  <a:lnTo>
                    <a:pt x="727783" y="135436"/>
                  </a:lnTo>
                  <a:lnTo>
                    <a:pt x="725625" y="143166"/>
                  </a:lnTo>
                  <a:lnTo>
                    <a:pt x="723819" y="152528"/>
                  </a:lnTo>
                  <a:lnTo>
                    <a:pt x="722150" y="155025"/>
                  </a:lnTo>
                  <a:lnTo>
                    <a:pt x="710967" y="166291"/>
                  </a:lnTo>
                  <a:lnTo>
                    <a:pt x="703509" y="177210"/>
                  </a:lnTo>
                  <a:lnTo>
                    <a:pt x="679762" y="193093"/>
                  </a:lnTo>
                  <a:lnTo>
                    <a:pt x="676694" y="197308"/>
                  </a:lnTo>
                  <a:lnTo>
                    <a:pt x="668768" y="201992"/>
                  </a:lnTo>
                  <a:lnTo>
                    <a:pt x="664284" y="203240"/>
                  </a:lnTo>
                  <a:lnTo>
                    <a:pt x="660449" y="206613"/>
                  </a:lnTo>
                  <a:lnTo>
                    <a:pt x="645498" y="229246"/>
                  </a:lnTo>
                  <a:lnTo>
                    <a:pt x="608333" y="258434"/>
                  </a:lnTo>
                  <a:lnTo>
                    <a:pt x="580930" y="276761"/>
                  </a:lnTo>
                  <a:lnTo>
                    <a:pt x="577786" y="281027"/>
                  </a:lnTo>
                  <a:lnTo>
                    <a:pt x="573996" y="283024"/>
                  </a:lnTo>
                  <a:lnTo>
                    <a:pt x="569777" y="283508"/>
                  </a:lnTo>
                  <a:lnTo>
                    <a:pt x="565270" y="282985"/>
                  </a:lnTo>
                  <a:lnTo>
                    <a:pt x="560573" y="285176"/>
                  </a:lnTo>
                  <a:lnTo>
                    <a:pt x="525776" y="320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129">
              <a:extLst>
                <a:ext uri="{FF2B5EF4-FFF2-40B4-BE49-F238E27FC236}">
                  <a16:creationId xmlns:a16="http://schemas.microsoft.com/office/drawing/2014/main" id="{04DD5521-8CD7-4ABE-A9D1-34BDFC2C3CE8}"/>
                </a:ext>
              </a:extLst>
            </p:cNvPr>
            <p:cNvSpPr/>
            <p:nvPr/>
          </p:nvSpPr>
          <p:spPr>
            <a:xfrm>
              <a:off x="6851470" y="6142779"/>
              <a:ext cx="67492" cy="151342"/>
            </a:xfrm>
            <a:custGeom>
              <a:avLst/>
              <a:gdLst/>
              <a:ahLst/>
              <a:cxnLst/>
              <a:rect l="0" t="0" r="0" b="0"/>
              <a:pathLst>
                <a:path w="67492" h="151342">
                  <a:moveTo>
                    <a:pt x="37010" y="6561"/>
                  </a:moveTo>
                  <a:lnTo>
                    <a:pt x="32965" y="2516"/>
                  </a:lnTo>
                  <a:lnTo>
                    <a:pt x="28721" y="531"/>
                  </a:lnTo>
                  <a:lnTo>
                    <a:pt x="26404" y="0"/>
                  </a:lnTo>
                  <a:lnTo>
                    <a:pt x="24013" y="494"/>
                  </a:lnTo>
                  <a:lnTo>
                    <a:pt x="19098" y="3300"/>
                  </a:lnTo>
                  <a:lnTo>
                    <a:pt x="17449" y="5233"/>
                  </a:lnTo>
                  <a:lnTo>
                    <a:pt x="9203" y="20214"/>
                  </a:lnTo>
                  <a:lnTo>
                    <a:pt x="0" y="58029"/>
                  </a:lnTo>
                  <a:lnTo>
                    <a:pt x="483" y="61193"/>
                  </a:lnTo>
                  <a:lnTo>
                    <a:pt x="1653" y="63303"/>
                  </a:lnTo>
                  <a:lnTo>
                    <a:pt x="3277" y="64708"/>
                  </a:lnTo>
                  <a:lnTo>
                    <a:pt x="5085" y="70787"/>
                  </a:lnTo>
                  <a:lnTo>
                    <a:pt x="8359" y="83728"/>
                  </a:lnTo>
                  <a:lnTo>
                    <a:pt x="13006" y="95181"/>
                  </a:lnTo>
                  <a:lnTo>
                    <a:pt x="13811" y="105256"/>
                  </a:lnTo>
                  <a:lnTo>
                    <a:pt x="18515" y="114208"/>
                  </a:lnTo>
                  <a:lnTo>
                    <a:pt x="27242" y="125662"/>
                  </a:lnTo>
                  <a:lnTo>
                    <a:pt x="32799" y="139781"/>
                  </a:lnTo>
                  <a:lnTo>
                    <a:pt x="35896" y="142788"/>
                  </a:lnTo>
                  <a:lnTo>
                    <a:pt x="39654" y="143945"/>
                  </a:lnTo>
                  <a:lnTo>
                    <a:pt x="53807" y="143765"/>
                  </a:lnTo>
                  <a:lnTo>
                    <a:pt x="59433" y="145998"/>
                  </a:lnTo>
                  <a:lnTo>
                    <a:pt x="67491" y="151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130">
              <a:extLst>
                <a:ext uri="{FF2B5EF4-FFF2-40B4-BE49-F238E27FC236}">
                  <a16:creationId xmlns:a16="http://schemas.microsoft.com/office/drawing/2014/main" id="{3E677DB5-021A-4751-BF29-671C6C1581DF}"/>
                </a:ext>
              </a:extLst>
            </p:cNvPr>
            <p:cNvSpPr/>
            <p:nvPr/>
          </p:nvSpPr>
          <p:spPr>
            <a:xfrm>
              <a:off x="6964680" y="6137243"/>
              <a:ext cx="126801" cy="184140"/>
            </a:xfrm>
            <a:custGeom>
              <a:avLst/>
              <a:gdLst/>
              <a:ahLst/>
              <a:cxnLst/>
              <a:rect l="0" t="0" r="0" b="0"/>
              <a:pathLst>
                <a:path w="126801" h="184140">
                  <a:moveTo>
                    <a:pt x="68581" y="12097"/>
                  </a:moveTo>
                  <a:lnTo>
                    <a:pt x="68581" y="4007"/>
                  </a:lnTo>
                  <a:lnTo>
                    <a:pt x="67733" y="2470"/>
                  </a:lnTo>
                  <a:lnTo>
                    <a:pt x="66322" y="2293"/>
                  </a:lnTo>
                  <a:lnTo>
                    <a:pt x="64534" y="3021"/>
                  </a:lnTo>
                  <a:lnTo>
                    <a:pt x="62496" y="2660"/>
                  </a:lnTo>
                  <a:lnTo>
                    <a:pt x="57974" y="0"/>
                  </a:lnTo>
                  <a:lnTo>
                    <a:pt x="56429" y="646"/>
                  </a:lnTo>
                  <a:lnTo>
                    <a:pt x="55400" y="2769"/>
                  </a:lnTo>
                  <a:lnTo>
                    <a:pt x="54713" y="5879"/>
                  </a:lnTo>
                  <a:lnTo>
                    <a:pt x="53409" y="7952"/>
                  </a:lnTo>
                  <a:lnTo>
                    <a:pt x="51693" y="9334"/>
                  </a:lnTo>
                  <a:lnTo>
                    <a:pt x="47528" y="10869"/>
                  </a:lnTo>
                  <a:lnTo>
                    <a:pt x="42854" y="11551"/>
                  </a:lnTo>
                  <a:lnTo>
                    <a:pt x="37955" y="16371"/>
                  </a:lnTo>
                  <a:lnTo>
                    <a:pt x="33802" y="21616"/>
                  </a:lnTo>
                  <a:lnTo>
                    <a:pt x="32695" y="21830"/>
                  </a:lnTo>
                  <a:lnTo>
                    <a:pt x="31956" y="21126"/>
                  </a:lnTo>
                  <a:lnTo>
                    <a:pt x="28878" y="20343"/>
                  </a:lnTo>
                  <a:lnTo>
                    <a:pt x="26872" y="20134"/>
                  </a:lnTo>
                  <a:lnTo>
                    <a:pt x="26382" y="20842"/>
                  </a:lnTo>
                  <a:lnTo>
                    <a:pt x="26901" y="22160"/>
                  </a:lnTo>
                  <a:lnTo>
                    <a:pt x="28094" y="23886"/>
                  </a:lnTo>
                  <a:lnTo>
                    <a:pt x="28889" y="24189"/>
                  </a:lnTo>
                  <a:lnTo>
                    <a:pt x="29419" y="23545"/>
                  </a:lnTo>
                  <a:lnTo>
                    <a:pt x="29773" y="22269"/>
                  </a:lnTo>
                  <a:lnTo>
                    <a:pt x="30009" y="22266"/>
                  </a:lnTo>
                  <a:lnTo>
                    <a:pt x="30271" y="24518"/>
                  </a:lnTo>
                  <a:lnTo>
                    <a:pt x="31188" y="25458"/>
                  </a:lnTo>
                  <a:lnTo>
                    <a:pt x="37022" y="27089"/>
                  </a:lnTo>
                  <a:lnTo>
                    <a:pt x="43970" y="37761"/>
                  </a:lnTo>
                  <a:lnTo>
                    <a:pt x="48611" y="40437"/>
                  </a:lnTo>
                  <a:lnTo>
                    <a:pt x="55984" y="41943"/>
                  </a:lnTo>
                  <a:lnTo>
                    <a:pt x="61006" y="46811"/>
                  </a:lnTo>
                  <a:lnTo>
                    <a:pt x="63531" y="50479"/>
                  </a:lnTo>
                  <a:lnTo>
                    <a:pt x="66907" y="52078"/>
                  </a:lnTo>
                  <a:lnTo>
                    <a:pt x="78056" y="51978"/>
                  </a:lnTo>
                  <a:lnTo>
                    <a:pt x="79978" y="53078"/>
                  </a:lnTo>
                  <a:lnTo>
                    <a:pt x="81259" y="54657"/>
                  </a:lnTo>
                  <a:lnTo>
                    <a:pt x="91151" y="60926"/>
                  </a:lnTo>
                  <a:lnTo>
                    <a:pt x="94634" y="61583"/>
                  </a:lnTo>
                  <a:lnTo>
                    <a:pt x="97802" y="61174"/>
                  </a:lnTo>
                  <a:lnTo>
                    <a:pt x="100762" y="60055"/>
                  </a:lnTo>
                  <a:lnTo>
                    <a:pt x="103581" y="61003"/>
                  </a:lnTo>
                  <a:lnTo>
                    <a:pt x="120393" y="79048"/>
                  </a:lnTo>
                  <a:lnTo>
                    <a:pt x="122465" y="90829"/>
                  </a:lnTo>
                  <a:lnTo>
                    <a:pt x="123976" y="92525"/>
                  </a:lnTo>
                  <a:lnTo>
                    <a:pt x="125831" y="93657"/>
                  </a:lnTo>
                  <a:lnTo>
                    <a:pt x="126221" y="95256"/>
                  </a:lnTo>
                  <a:lnTo>
                    <a:pt x="125635" y="97169"/>
                  </a:lnTo>
                  <a:lnTo>
                    <a:pt x="124396" y="99292"/>
                  </a:lnTo>
                  <a:lnTo>
                    <a:pt x="125279" y="106166"/>
                  </a:lnTo>
                  <a:lnTo>
                    <a:pt x="126699" y="110369"/>
                  </a:lnTo>
                  <a:lnTo>
                    <a:pt x="126800" y="113172"/>
                  </a:lnTo>
                  <a:lnTo>
                    <a:pt x="126019" y="115040"/>
                  </a:lnTo>
                  <a:lnTo>
                    <a:pt x="124653" y="116286"/>
                  </a:lnTo>
                  <a:lnTo>
                    <a:pt x="123135" y="122185"/>
                  </a:lnTo>
                  <a:lnTo>
                    <a:pt x="121233" y="142933"/>
                  </a:lnTo>
                  <a:lnTo>
                    <a:pt x="119768" y="145040"/>
                  </a:lnTo>
                  <a:lnTo>
                    <a:pt x="100669" y="161243"/>
                  </a:lnTo>
                  <a:lnTo>
                    <a:pt x="92437" y="163051"/>
                  </a:lnTo>
                  <a:lnTo>
                    <a:pt x="89565" y="165227"/>
                  </a:lnTo>
                  <a:lnTo>
                    <a:pt x="86373" y="172159"/>
                  </a:lnTo>
                  <a:lnTo>
                    <a:pt x="84676" y="173838"/>
                  </a:lnTo>
                  <a:lnTo>
                    <a:pt x="82698" y="174111"/>
                  </a:lnTo>
                  <a:lnTo>
                    <a:pt x="80531" y="173445"/>
                  </a:lnTo>
                  <a:lnTo>
                    <a:pt x="78240" y="173850"/>
                  </a:lnTo>
                  <a:lnTo>
                    <a:pt x="70973" y="178463"/>
                  </a:lnTo>
                  <a:lnTo>
                    <a:pt x="65975" y="182840"/>
                  </a:lnTo>
                  <a:lnTo>
                    <a:pt x="63456" y="183499"/>
                  </a:lnTo>
                  <a:lnTo>
                    <a:pt x="60931" y="183091"/>
                  </a:lnTo>
                  <a:lnTo>
                    <a:pt x="53332" y="180731"/>
                  </a:lnTo>
                  <a:lnTo>
                    <a:pt x="31514" y="179795"/>
                  </a:lnTo>
                  <a:lnTo>
                    <a:pt x="28630" y="180623"/>
                  </a:lnTo>
                  <a:lnTo>
                    <a:pt x="26706" y="182021"/>
                  </a:lnTo>
                  <a:lnTo>
                    <a:pt x="25424" y="183800"/>
                  </a:lnTo>
                  <a:lnTo>
                    <a:pt x="23723" y="184139"/>
                  </a:lnTo>
                  <a:lnTo>
                    <a:pt x="10013" y="180235"/>
                  </a:lnTo>
                  <a:lnTo>
                    <a:pt x="0" y="1797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131">
              <a:extLst>
                <a:ext uri="{FF2B5EF4-FFF2-40B4-BE49-F238E27FC236}">
                  <a16:creationId xmlns:a16="http://schemas.microsoft.com/office/drawing/2014/main" id="{644D7011-12F6-42EC-B292-9815C696CC87}"/>
                </a:ext>
              </a:extLst>
            </p:cNvPr>
            <p:cNvSpPr/>
            <p:nvPr/>
          </p:nvSpPr>
          <p:spPr>
            <a:xfrm>
              <a:off x="6676493" y="6061836"/>
              <a:ext cx="13869" cy="18925"/>
            </a:xfrm>
            <a:custGeom>
              <a:avLst/>
              <a:gdLst/>
              <a:ahLst/>
              <a:cxnLst/>
              <a:rect l="0" t="0" r="0" b="0"/>
              <a:pathLst>
                <a:path w="13869" h="18925">
                  <a:moveTo>
                    <a:pt x="13868" y="11304"/>
                  </a:moveTo>
                  <a:lnTo>
                    <a:pt x="3261" y="698"/>
                  </a:lnTo>
                  <a:lnTo>
                    <a:pt x="1716" y="0"/>
                  </a:lnTo>
                  <a:lnTo>
                    <a:pt x="687" y="381"/>
                  </a:lnTo>
                  <a:lnTo>
                    <a:pt x="0" y="1481"/>
                  </a:lnTo>
                  <a:lnTo>
                    <a:pt x="6246" y="18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132">
              <a:extLst>
                <a:ext uri="{FF2B5EF4-FFF2-40B4-BE49-F238E27FC236}">
                  <a16:creationId xmlns:a16="http://schemas.microsoft.com/office/drawing/2014/main" id="{C21D889E-0B36-4C89-AE84-C8719A49AB41}"/>
                </a:ext>
              </a:extLst>
            </p:cNvPr>
            <p:cNvSpPr/>
            <p:nvPr/>
          </p:nvSpPr>
          <p:spPr>
            <a:xfrm>
              <a:off x="6835139" y="6139610"/>
              <a:ext cx="91433" cy="47831"/>
            </a:xfrm>
            <a:custGeom>
              <a:avLst/>
              <a:gdLst/>
              <a:ahLst/>
              <a:cxnLst/>
              <a:rect l="0" t="0" r="0" b="0"/>
              <a:pathLst>
                <a:path w="91433" h="47831">
                  <a:moveTo>
                    <a:pt x="0" y="47830"/>
                  </a:moveTo>
                  <a:lnTo>
                    <a:pt x="4046" y="39740"/>
                  </a:lnTo>
                  <a:lnTo>
                    <a:pt x="6931" y="37356"/>
                  </a:lnTo>
                  <a:lnTo>
                    <a:pt x="14652" y="34708"/>
                  </a:lnTo>
                  <a:lnTo>
                    <a:pt x="18235" y="34849"/>
                  </a:lnTo>
                  <a:lnTo>
                    <a:pt x="24473" y="37263"/>
                  </a:lnTo>
                  <a:lnTo>
                    <a:pt x="32746" y="43382"/>
                  </a:lnTo>
                  <a:lnTo>
                    <a:pt x="35378" y="43172"/>
                  </a:lnTo>
                  <a:lnTo>
                    <a:pt x="37979" y="41337"/>
                  </a:lnTo>
                  <a:lnTo>
                    <a:pt x="43126" y="36477"/>
                  </a:lnTo>
                  <a:lnTo>
                    <a:pt x="48237" y="34319"/>
                  </a:lnTo>
                  <a:lnTo>
                    <a:pt x="50785" y="34589"/>
                  </a:lnTo>
                  <a:lnTo>
                    <a:pt x="55874" y="37147"/>
                  </a:lnTo>
                  <a:lnTo>
                    <a:pt x="58416" y="36475"/>
                  </a:lnTo>
                  <a:lnTo>
                    <a:pt x="68581" y="27745"/>
                  </a:lnTo>
                  <a:lnTo>
                    <a:pt x="75755" y="25132"/>
                  </a:lnTo>
                  <a:lnTo>
                    <a:pt x="82722" y="24984"/>
                  </a:lnTo>
                  <a:lnTo>
                    <a:pt x="83088" y="24133"/>
                  </a:lnTo>
                  <a:lnTo>
                    <a:pt x="83496" y="20929"/>
                  </a:lnTo>
                  <a:lnTo>
                    <a:pt x="84451" y="20583"/>
                  </a:lnTo>
                  <a:lnTo>
                    <a:pt x="87770" y="22457"/>
                  </a:lnTo>
                  <a:lnTo>
                    <a:pt x="88993" y="21601"/>
                  </a:lnTo>
                  <a:lnTo>
                    <a:pt x="91346" y="10292"/>
                  </a:lnTo>
                  <a:lnTo>
                    <a:pt x="91428" y="0"/>
                  </a:lnTo>
                  <a:lnTo>
                    <a:pt x="91432" y="703"/>
                  </a:lnTo>
                  <a:lnTo>
                    <a:pt x="83822" y="97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133">
              <a:extLst>
                <a:ext uri="{FF2B5EF4-FFF2-40B4-BE49-F238E27FC236}">
                  <a16:creationId xmlns:a16="http://schemas.microsoft.com/office/drawing/2014/main" id="{17587981-9583-454C-A8C7-845C8D65E929}"/>
                </a:ext>
              </a:extLst>
            </p:cNvPr>
            <p:cNvSpPr/>
            <p:nvPr/>
          </p:nvSpPr>
          <p:spPr>
            <a:xfrm>
              <a:off x="6743700" y="6160535"/>
              <a:ext cx="7621" cy="110726"/>
            </a:xfrm>
            <a:custGeom>
              <a:avLst/>
              <a:gdLst/>
              <a:ahLst/>
              <a:cxnLst/>
              <a:rect l="0" t="0" r="0" b="0"/>
              <a:pathLst>
                <a:path w="7621" h="110726">
                  <a:moveTo>
                    <a:pt x="0" y="4045"/>
                  </a:moveTo>
                  <a:lnTo>
                    <a:pt x="0" y="0"/>
                  </a:lnTo>
                  <a:lnTo>
                    <a:pt x="0" y="37169"/>
                  </a:lnTo>
                  <a:lnTo>
                    <a:pt x="0" y="73277"/>
                  </a:lnTo>
                  <a:lnTo>
                    <a:pt x="0" y="96104"/>
                  </a:lnTo>
                  <a:lnTo>
                    <a:pt x="2257" y="102251"/>
                  </a:lnTo>
                  <a:lnTo>
                    <a:pt x="7620" y="110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134">
              <a:extLst>
                <a:ext uri="{FF2B5EF4-FFF2-40B4-BE49-F238E27FC236}">
                  <a16:creationId xmlns:a16="http://schemas.microsoft.com/office/drawing/2014/main" id="{5B3B1BB9-8E84-4730-8466-36620EA9D6D7}"/>
                </a:ext>
              </a:extLst>
            </p:cNvPr>
            <p:cNvSpPr/>
            <p:nvPr/>
          </p:nvSpPr>
          <p:spPr>
            <a:xfrm>
              <a:off x="6507480" y="6091610"/>
              <a:ext cx="137160" cy="163638"/>
            </a:xfrm>
            <a:custGeom>
              <a:avLst/>
              <a:gdLst/>
              <a:ahLst/>
              <a:cxnLst/>
              <a:rect l="0" t="0" r="0" b="0"/>
              <a:pathLst>
                <a:path w="137160" h="163638">
                  <a:moveTo>
                    <a:pt x="0" y="4390"/>
                  </a:moveTo>
                  <a:lnTo>
                    <a:pt x="4045" y="345"/>
                  </a:lnTo>
                  <a:lnTo>
                    <a:pt x="6084" y="0"/>
                  </a:lnTo>
                  <a:lnTo>
                    <a:pt x="8289" y="617"/>
                  </a:lnTo>
                  <a:lnTo>
                    <a:pt x="17912" y="7691"/>
                  </a:lnTo>
                  <a:lnTo>
                    <a:pt x="27966" y="26020"/>
                  </a:lnTo>
                  <a:lnTo>
                    <a:pt x="30497" y="27277"/>
                  </a:lnTo>
                  <a:lnTo>
                    <a:pt x="33032" y="27268"/>
                  </a:lnTo>
                  <a:lnTo>
                    <a:pt x="34721" y="28955"/>
                  </a:lnTo>
                  <a:lnTo>
                    <a:pt x="43887" y="56789"/>
                  </a:lnTo>
                  <a:lnTo>
                    <a:pt x="48574" y="61545"/>
                  </a:lnTo>
                  <a:lnTo>
                    <a:pt x="51221" y="70432"/>
                  </a:lnTo>
                  <a:lnTo>
                    <a:pt x="54970" y="87458"/>
                  </a:lnTo>
                  <a:lnTo>
                    <a:pt x="59777" y="104336"/>
                  </a:lnTo>
                  <a:lnTo>
                    <a:pt x="60939" y="140962"/>
                  </a:lnTo>
                  <a:lnTo>
                    <a:pt x="60958" y="156775"/>
                  </a:lnTo>
                  <a:lnTo>
                    <a:pt x="54399" y="163349"/>
                  </a:lnTo>
                  <a:lnTo>
                    <a:pt x="54046" y="162856"/>
                  </a:lnTo>
                  <a:lnTo>
                    <a:pt x="53549" y="159810"/>
                  </a:lnTo>
                  <a:lnTo>
                    <a:pt x="53433" y="161801"/>
                  </a:lnTo>
                  <a:lnTo>
                    <a:pt x="54248" y="162671"/>
                  </a:lnTo>
                  <a:lnTo>
                    <a:pt x="57413" y="163637"/>
                  </a:lnTo>
                  <a:lnTo>
                    <a:pt x="57749" y="163049"/>
                  </a:lnTo>
                  <a:lnTo>
                    <a:pt x="55864" y="160136"/>
                  </a:lnTo>
                  <a:lnTo>
                    <a:pt x="55023" y="159867"/>
                  </a:lnTo>
                  <a:lnTo>
                    <a:pt x="54461" y="160535"/>
                  </a:lnTo>
                  <a:lnTo>
                    <a:pt x="54088" y="161826"/>
                  </a:lnTo>
                  <a:lnTo>
                    <a:pt x="54685" y="161841"/>
                  </a:lnTo>
                  <a:lnTo>
                    <a:pt x="57606" y="159599"/>
                  </a:lnTo>
                  <a:lnTo>
                    <a:pt x="57878" y="157816"/>
                  </a:lnTo>
                  <a:lnTo>
                    <a:pt x="55921" y="153577"/>
                  </a:lnTo>
                  <a:lnTo>
                    <a:pt x="55908" y="152108"/>
                  </a:lnTo>
                  <a:lnTo>
                    <a:pt x="56745" y="151129"/>
                  </a:lnTo>
                  <a:lnTo>
                    <a:pt x="58150" y="150476"/>
                  </a:lnTo>
                  <a:lnTo>
                    <a:pt x="64172" y="141467"/>
                  </a:lnTo>
                  <a:lnTo>
                    <a:pt x="70257" y="126634"/>
                  </a:lnTo>
                  <a:lnTo>
                    <a:pt x="72238" y="123986"/>
                  </a:lnTo>
                  <a:lnTo>
                    <a:pt x="74439" y="116529"/>
                  </a:lnTo>
                  <a:lnTo>
                    <a:pt x="75027" y="112169"/>
                  </a:lnTo>
                  <a:lnTo>
                    <a:pt x="76264" y="109263"/>
                  </a:lnTo>
                  <a:lnTo>
                    <a:pt x="77936" y="107325"/>
                  </a:lnTo>
                  <a:lnTo>
                    <a:pt x="79897" y="106033"/>
                  </a:lnTo>
                  <a:lnTo>
                    <a:pt x="86703" y="96125"/>
                  </a:lnTo>
                  <a:lnTo>
                    <a:pt x="90037" y="86510"/>
                  </a:lnTo>
                  <a:lnTo>
                    <a:pt x="91351" y="85384"/>
                  </a:lnTo>
                  <a:lnTo>
                    <a:pt x="93074" y="85479"/>
                  </a:lnTo>
                  <a:lnTo>
                    <a:pt x="95069" y="86389"/>
                  </a:lnTo>
                  <a:lnTo>
                    <a:pt x="97246" y="85303"/>
                  </a:lnTo>
                  <a:lnTo>
                    <a:pt x="105271" y="74928"/>
                  </a:lnTo>
                  <a:lnTo>
                    <a:pt x="108312" y="73840"/>
                  </a:lnTo>
                  <a:lnTo>
                    <a:pt x="110308" y="73550"/>
                  </a:lnTo>
                  <a:lnTo>
                    <a:pt x="137159" y="882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135">
              <a:extLst>
                <a:ext uri="{FF2B5EF4-FFF2-40B4-BE49-F238E27FC236}">
                  <a16:creationId xmlns:a16="http://schemas.microsoft.com/office/drawing/2014/main" id="{CD71C91F-13FF-414B-A907-4085D6622B17}"/>
                </a:ext>
              </a:extLst>
            </p:cNvPr>
            <p:cNvSpPr/>
            <p:nvPr/>
          </p:nvSpPr>
          <p:spPr>
            <a:xfrm>
              <a:off x="6309360" y="5966460"/>
              <a:ext cx="64578" cy="327661"/>
            </a:xfrm>
            <a:custGeom>
              <a:avLst/>
              <a:gdLst/>
              <a:ahLst/>
              <a:cxnLst/>
              <a:rect l="0" t="0" r="0" b="0"/>
              <a:pathLst>
                <a:path w="64578" h="327661">
                  <a:moveTo>
                    <a:pt x="0" y="0"/>
                  </a:moveTo>
                  <a:lnTo>
                    <a:pt x="5237" y="35621"/>
                  </a:lnTo>
                  <a:lnTo>
                    <a:pt x="9739" y="68806"/>
                  </a:lnTo>
                  <a:lnTo>
                    <a:pt x="13610" y="83887"/>
                  </a:lnTo>
                  <a:lnTo>
                    <a:pt x="16719" y="114465"/>
                  </a:lnTo>
                  <a:lnTo>
                    <a:pt x="27259" y="136692"/>
                  </a:lnTo>
                  <a:lnTo>
                    <a:pt x="30903" y="172971"/>
                  </a:lnTo>
                  <a:lnTo>
                    <a:pt x="37356" y="209550"/>
                  </a:lnTo>
                  <a:lnTo>
                    <a:pt x="38726" y="233021"/>
                  </a:lnTo>
                  <a:lnTo>
                    <a:pt x="45841" y="267133"/>
                  </a:lnTo>
                  <a:lnTo>
                    <a:pt x="57043" y="300721"/>
                  </a:lnTo>
                  <a:lnTo>
                    <a:pt x="64577" y="320583"/>
                  </a:lnTo>
                  <a:lnTo>
                    <a:pt x="64218" y="322941"/>
                  </a:lnTo>
                  <a:lnTo>
                    <a:pt x="60960" y="3276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136">
              <a:extLst>
                <a:ext uri="{FF2B5EF4-FFF2-40B4-BE49-F238E27FC236}">
                  <a16:creationId xmlns:a16="http://schemas.microsoft.com/office/drawing/2014/main" id="{6673B4D6-DB32-4BE5-AA4D-E09A0900BF7F}"/>
                </a:ext>
              </a:extLst>
            </p:cNvPr>
            <p:cNvSpPr/>
            <p:nvPr/>
          </p:nvSpPr>
          <p:spPr>
            <a:xfrm>
              <a:off x="6217920" y="6088380"/>
              <a:ext cx="312319" cy="136992"/>
            </a:xfrm>
            <a:custGeom>
              <a:avLst/>
              <a:gdLst/>
              <a:ahLst/>
              <a:cxnLst/>
              <a:rect l="0" t="0" r="0" b="0"/>
              <a:pathLst>
                <a:path w="312319" h="136992">
                  <a:moveTo>
                    <a:pt x="0" y="45720"/>
                  </a:moveTo>
                  <a:lnTo>
                    <a:pt x="0" y="53809"/>
                  </a:lnTo>
                  <a:lnTo>
                    <a:pt x="847" y="56195"/>
                  </a:lnTo>
                  <a:lnTo>
                    <a:pt x="2258" y="57783"/>
                  </a:lnTo>
                  <a:lnTo>
                    <a:pt x="6561" y="60332"/>
                  </a:lnTo>
                  <a:lnTo>
                    <a:pt x="7149" y="62939"/>
                  </a:lnTo>
                  <a:lnTo>
                    <a:pt x="7306" y="64820"/>
                  </a:lnTo>
                  <a:lnTo>
                    <a:pt x="9104" y="65227"/>
                  </a:lnTo>
                  <a:lnTo>
                    <a:pt x="24759" y="61690"/>
                  </a:lnTo>
                  <a:lnTo>
                    <a:pt x="30195" y="63541"/>
                  </a:lnTo>
                  <a:lnTo>
                    <a:pt x="32830" y="65221"/>
                  </a:lnTo>
                  <a:lnTo>
                    <a:pt x="35433" y="64648"/>
                  </a:lnTo>
                  <a:lnTo>
                    <a:pt x="43989" y="57443"/>
                  </a:lnTo>
                  <a:lnTo>
                    <a:pt x="56873" y="54556"/>
                  </a:lnTo>
                  <a:lnTo>
                    <a:pt x="76397" y="51322"/>
                  </a:lnTo>
                  <a:lnTo>
                    <a:pt x="91498" y="47380"/>
                  </a:lnTo>
                  <a:lnTo>
                    <a:pt x="116001" y="45092"/>
                  </a:lnTo>
                  <a:lnTo>
                    <a:pt x="122958" y="41772"/>
                  </a:lnTo>
                  <a:lnTo>
                    <a:pt x="126845" y="41395"/>
                  </a:lnTo>
                  <a:lnTo>
                    <a:pt x="135680" y="43233"/>
                  </a:lnTo>
                  <a:lnTo>
                    <a:pt x="140407" y="42368"/>
                  </a:lnTo>
                  <a:lnTo>
                    <a:pt x="160160" y="33330"/>
                  </a:lnTo>
                  <a:lnTo>
                    <a:pt x="188254" y="28471"/>
                  </a:lnTo>
                  <a:lnTo>
                    <a:pt x="191543" y="26601"/>
                  </a:lnTo>
                  <a:lnTo>
                    <a:pt x="194582" y="26201"/>
                  </a:lnTo>
                  <a:lnTo>
                    <a:pt x="212194" y="29750"/>
                  </a:lnTo>
                  <a:lnTo>
                    <a:pt x="219333" y="27897"/>
                  </a:lnTo>
                  <a:lnTo>
                    <a:pt x="222423" y="26218"/>
                  </a:lnTo>
                  <a:lnTo>
                    <a:pt x="224481" y="26792"/>
                  </a:lnTo>
                  <a:lnTo>
                    <a:pt x="225854" y="28868"/>
                  </a:lnTo>
                  <a:lnTo>
                    <a:pt x="226769" y="31945"/>
                  </a:lnTo>
                  <a:lnTo>
                    <a:pt x="228226" y="33150"/>
                  </a:lnTo>
                  <a:lnTo>
                    <a:pt x="230044" y="33107"/>
                  </a:lnTo>
                  <a:lnTo>
                    <a:pt x="235000" y="30999"/>
                  </a:lnTo>
                  <a:lnTo>
                    <a:pt x="241216" y="40209"/>
                  </a:lnTo>
                  <a:lnTo>
                    <a:pt x="242090" y="40353"/>
                  </a:lnTo>
                  <a:lnTo>
                    <a:pt x="242673" y="39603"/>
                  </a:lnTo>
                  <a:lnTo>
                    <a:pt x="239449" y="42590"/>
                  </a:lnTo>
                  <a:lnTo>
                    <a:pt x="239220" y="45327"/>
                  </a:lnTo>
                  <a:lnTo>
                    <a:pt x="241248" y="54730"/>
                  </a:lnTo>
                  <a:lnTo>
                    <a:pt x="240418" y="55112"/>
                  </a:lnTo>
                  <a:lnTo>
                    <a:pt x="239019" y="54521"/>
                  </a:lnTo>
                  <a:lnTo>
                    <a:pt x="237239" y="55821"/>
                  </a:lnTo>
                  <a:lnTo>
                    <a:pt x="233004" y="61781"/>
                  </a:lnTo>
                  <a:lnTo>
                    <a:pt x="232383" y="64894"/>
                  </a:lnTo>
                  <a:lnTo>
                    <a:pt x="232815" y="67816"/>
                  </a:lnTo>
                  <a:lnTo>
                    <a:pt x="233950" y="70610"/>
                  </a:lnTo>
                  <a:lnTo>
                    <a:pt x="233013" y="73320"/>
                  </a:lnTo>
                  <a:lnTo>
                    <a:pt x="227457" y="78589"/>
                  </a:lnTo>
                  <a:lnTo>
                    <a:pt x="223858" y="88268"/>
                  </a:lnTo>
                  <a:lnTo>
                    <a:pt x="221833" y="98967"/>
                  </a:lnTo>
                  <a:lnTo>
                    <a:pt x="221549" y="98998"/>
                  </a:lnTo>
                  <a:lnTo>
                    <a:pt x="217103" y="107132"/>
                  </a:lnTo>
                  <a:lnTo>
                    <a:pt x="216702" y="110368"/>
                  </a:lnTo>
                  <a:lnTo>
                    <a:pt x="218514" y="116221"/>
                  </a:lnTo>
                  <a:lnTo>
                    <a:pt x="219337" y="117275"/>
                  </a:lnTo>
                  <a:lnTo>
                    <a:pt x="219884" y="117130"/>
                  </a:lnTo>
                  <a:lnTo>
                    <a:pt x="220249" y="116186"/>
                  </a:lnTo>
                  <a:lnTo>
                    <a:pt x="220493" y="116404"/>
                  </a:lnTo>
                  <a:lnTo>
                    <a:pt x="220765" y="118904"/>
                  </a:lnTo>
                  <a:lnTo>
                    <a:pt x="224961" y="125072"/>
                  </a:lnTo>
                  <a:lnTo>
                    <a:pt x="226174" y="125714"/>
                  </a:lnTo>
                  <a:lnTo>
                    <a:pt x="226983" y="125297"/>
                  </a:lnTo>
                  <a:lnTo>
                    <a:pt x="227522" y="124171"/>
                  </a:lnTo>
                  <a:lnTo>
                    <a:pt x="227881" y="125114"/>
                  </a:lnTo>
                  <a:lnTo>
                    <a:pt x="228281" y="130678"/>
                  </a:lnTo>
                  <a:lnTo>
                    <a:pt x="229234" y="132839"/>
                  </a:lnTo>
                  <a:lnTo>
                    <a:pt x="230716" y="134279"/>
                  </a:lnTo>
                  <a:lnTo>
                    <a:pt x="234620" y="135880"/>
                  </a:lnTo>
                  <a:lnTo>
                    <a:pt x="242459" y="136991"/>
                  </a:lnTo>
                  <a:lnTo>
                    <a:pt x="249650" y="126653"/>
                  </a:lnTo>
                  <a:lnTo>
                    <a:pt x="254324" y="124024"/>
                  </a:lnTo>
                  <a:lnTo>
                    <a:pt x="256756" y="124169"/>
                  </a:lnTo>
                  <a:lnTo>
                    <a:pt x="261716" y="126588"/>
                  </a:lnTo>
                  <a:lnTo>
                    <a:pt x="264224" y="125879"/>
                  </a:lnTo>
                  <a:lnTo>
                    <a:pt x="274333" y="117089"/>
                  </a:lnTo>
                  <a:lnTo>
                    <a:pt x="279406" y="114693"/>
                  </a:lnTo>
                  <a:lnTo>
                    <a:pt x="284482" y="110806"/>
                  </a:lnTo>
                  <a:lnTo>
                    <a:pt x="287303" y="106256"/>
                  </a:lnTo>
                  <a:lnTo>
                    <a:pt x="288056" y="103857"/>
                  </a:lnTo>
                  <a:lnTo>
                    <a:pt x="289404" y="102258"/>
                  </a:lnTo>
                  <a:lnTo>
                    <a:pt x="293159" y="100481"/>
                  </a:lnTo>
                  <a:lnTo>
                    <a:pt x="294500" y="99161"/>
                  </a:lnTo>
                  <a:lnTo>
                    <a:pt x="311259" y="70822"/>
                  </a:lnTo>
                  <a:lnTo>
                    <a:pt x="312267" y="58329"/>
                  </a:lnTo>
                  <a:lnTo>
                    <a:pt x="312318" y="54126"/>
                  </a:lnTo>
                  <a:lnTo>
                    <a:pt x="311505" y="51324"/>
                  </a:lnTo>
                  <a:lnTo>
                    <a:pt x="310117" y="49456"/>
                  </a:lnTo>
                  <a:lnTo>
                    <a:pt x="308344" y="48211"/>
                  </a:lnTo>
                  <a:lnTo>
                    <a:pt x="307163" y="46534"/>
                  </a:lnTo>
                  <a:lnTo>
                    <a:pt x="304653" y="40128"/>
                  </a:lnTo>
                  <a:lnTo>
                    <a:pt x="301066" y="35333"/>
                  </a:lnTo>
                  <a:lnTo>
                    <a:pt x="298924" y="34562"/>
                  </a:lnTo>
                  <a:lnTo>
                    <a:pt x="296649" y="34894"/>
                  </a:lnTo>
                  <a:lnTo>
                    <a:pt x="294286" y="35963"/>
                  </a:lnTo>
                  <a:lnTo>
                    <a:pt x="291864" y="34982"/>
                  </a:lnTo>
                  <a:lnTo>
                    <a:pt x="286916" y="29376"/>
                  </a:lnTo>
                  <a:lnTo>
                    <a:pt x="27432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137">
              <a:extLst>
                <a:ext uri="{FF2B5EF4-FFF2-40B4-BE49-F238E27FC236}">
                  <a16:creationId xmlns:a16="http://schemas.microsoft.com/office/drawing/2014/main" id="{4B5DB313-3072-4BE7-B8CF-D5BC476B9883}"/>
                </a:ext>
              </a:extLst>
            </p:cNvPr>
            <p:cNvSpPr/>
            <p:nvPr/>
          </p:nvSpPr>
          <p:spPr>
            <a:xfrm>
              <a:off x="6172200" y="5951220"/>
              <a:ext cx="1" cy="15241"/>
            </a:xfrm>
            <a:custGeom>
              <a:avLst/>
              <a:gdLst/>
              <a:ahLst/>
              <a:cxnLst/>
              <a:rect l="0" t="0" r="0" b="0"/>
              <a:pathLst>
                <a:path w="1" h="15241">
                  <a:moveTo>
                    <a:pt x="0" y="15240"/>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138">
              <a:extLst>
                <a:ext uri="{FF2B5EF4-FFF2-40B4-BE49-F238E27FC236}">
                  <a16:creationId xmlns:a16="http://schemas.microsoft.com/office/drawing/2014/main" id="{9EE622D5-BF3B-45B9-A3C1-A7DA4700CE3F}"/>
                </a:ext>
              </a:extLst>
            </p:cNvPr>
            <p:cNvSpPr/>
            <p:nvPr/>
          </p:nvSpPr>
          <p:spPr>
            <a:xfrm>
              <a:off x="6195060" y="6120233"/>
              <a:ext cx="15214" cy="143408"/>
            </a:xfrm>
            <a:custGeom>
              <a:avLst/>
              <a:gdLst/>
              <a:ahLst/>
              <a:cxnLst/>
              <a:rect l="0" t="0" r="0" b="0"/>
              <a:pathLst>
                <a:path w="15214" h="143408">
                  <a:moveTo>
                    <a:pt x="0" y="13867"/>
                  </a:moveTo>
                  <a:lnTo>
                    <a:pt x="0" y="0"/>
                  </a:lnTo>
                  <a:lnTo>
                    <a:pt x="847" y="390"/>
                  </a:lnTo>
                  <a:lnTo>
                    <a:pt x="4045" y="3079"/>
                  </a:lnTo>
                  <a:lnTo>
                    <a:pt x="5237" y="3288"/>
                  </a:lnTo>
                  <a:lnTo>
                    <a:pt x="6030" y="2581"/>
                  </a:lnTo>
                  <a:lnTo>
                    <a:pt x="6561" y="1263"/>
                  </a:lnTo>
                  <a:lnTo>
                    <a:pt x="6914" y="2078"/>
                  </a:lnTo>
                  <a:lnTo>
                    <a:pt x="8257" y="10468"/>
                  </a:lnTo>
                  <a:lnTo>
                    <a:pt x="11572" y="16025"/>
                  </a:lnTo>
                  <a:lnTo>
                    <a:pt x="11948" y="18692"/>
                  </a:lnTo>
                  <a:lnTo>
                    <a:pt x="7649" y="54554"/>
                  </a:lnTo>
                  <a:lnTo>
                    <a:pt x="7622" y="74557"/>
                  </a:lnTo>
                  <a:lnTo>
                    <a:pt x="9879" y="81199"/>
                  </a:lnTo>
                  <a:lnTo>
                    <a:pt x="12857" y="86972"/>
                  </a:lnTo>
                  <a:lnTo>
                    <a:pt x="14534" y="96676"/>
                  </a:lnTo>
                  <a:lnTo>
                    <a:pt x="15213" y="126028"/>
                  </a:lnTo>
                  <a:lnTo>
                    <a:pt x="7620" y="143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4" name="SMARTInkShape-Group21">
            <a:extLst>
              <a:ext uri="{FF2B5EF4-FFF2-40B4-BE49-F238E27FC236}">
                <a16:creationId xmlns:a16="http://schemas.microsoft.com/office/drawing/2014/main" id="{A1E886BC-C5BD-4340-9998-57AA9E27C36A}"/>
              </a:ext>
            </a:extLst>
          </p:cNvPr>
          <p:cNvGrpSpPr/>
          <p:nvPr/>
        </p:nvGrpSpPr>
        <p:grpSpPr>
          <a:xfrm>
            <a:off x="8634299" y="4427220"/>
            <a:ext cx="1820331" cy="525781"/>
            <a:chOff x="8634299" y="4427220"/>
            <a:chExt cx="1820331" cy="525781"/>
          </a:xfrm>
        </p:grpSpPr>
        <p:sp>
          <p:nvSpPr>
            <p:cNvPr id="139" name="SMARTInkShape-139">
              <a:extLst>
                <a:ext uri="{FF2B5EF4-FFF2-40B4-BE49-F238E27FC236}">
                  <a16:creationId xmlns:a16="http://schemas.microsoft.com/office/drawing/2014/main" id="{FB7D32B4-5A60-4D79-AE44-B71CACBD9292}"/>
                </a:ext>
              </a:extLst>
            </p:cNvPr>
            <p:cNvSpPr/>
            <p:nvPr/>
          </p:nvSpPr>
          <p:spPr>
            <a:xfrm>
              <a:off x="8953500" y="4602480"/>
              <a:ext cx="114301" cy="166560"/>
            </a:xfrm>
            <a:custGeom>
              <a:avLst/>
              <a:gdLst/>
              <a:ahLst/>
              <a:cxnLst/>
              <a:rect l="0" t="0" r="0" b="0"/>
              <a:pathLst>
                <a:path w="114301" h="166560">
                  <a:moveTo>
                    <a:pt x="0" y="45720"/>
                  </a:moveTo>
                  <a:lnTo>
                    <a:pt x="0" y="37629"/>
                  </a:lnTo>
                  <a:lnTo>
                    <a:pt x="846" y="36093"/>
                  </a:lnTo>
                  <a:lnTo>
                    <a:pt x="2258" y="35915"/>
                  </a:lnTo>
                  <a:lnTo>
                    <a:pt x="6561" y="37669"/>
                  </a:lnTo>
                  <a:lnTo>
                    <a:pt x="8258" y="48488"/>
                  </a:lnTo>
                  <a:lnTo>
                    <a:pt x="9738" y="50105"/>
                  </a:lnTo>
                  <a:lnTo>
                    <a:pt x="11572" y="51184"/>
                  </a:lnTo>
                  <a:lnTo>
                    <a:pt x="12795" y="52749"/>
                  </a:lnTo>
                  <a:lnTo>
                    <a:pt x="20262" y="69755"/>
                  </a:lnTo>
                  <a:lnTo>
                    <a:pt x="21127" y="70210"/>
                  </a:lnTo>
                  <a:lnTo>
                    <a:pt x="21705" y="69667"/>
                  </a:lnTo>
                  <a:lnTo>
                    <a:pt x="22346" y="73578"/>
                  </a:lnTo>
                  <a:lnTo>
                    <a:pt x="22518" y="76992"/>
                  </a:lnTo>
                  <a:lnTo>
                    <a:pt x="24966" y="83043"/>
                  </a:lnTo>
                  <a:lnTo>
                    <a:pt x="26805" y="85842"/>
                  </a:lnTo>
                  <a:lnTo>
                    <a:pt x="27183" y="87708"/>
                  </a:lnTo>
                  <a:lnTo>
                    <a:pt x="26588" y="88952"/>
                  </a:lnTo>
                  <a:lnTo>
                    <a:pt x="25346" y="89781"/>
                  </a:lnTo>
                  <a:lnTo>
                    <a:pt x="23964" y="95219"/>
                  </a:lnTo>
                  <a:lnTo>
                    <a:pt x="23596" y="99039"/>
                  </a:lnTo>
                  <a:lnTo>
                    <a:pt x="25446" y="105542"/>
                  </a:lnTo>
                  <a:lnTo>
                    <a:pt x="27123" y="108461"/>
                  </a:lnTo>
                  <a:lnTo>
                    <a:pt x="27396" y="111254"/>
                  </a:lnTo>
                  <a:lnTo>
                    <a:pt x="23200" y="137057"/>
                  </a:lnTo>
                  <a:lnTo>
                    <a:pt x="23086" y="137092"/>
                  </a:lnTo>
                  <a:lnTo>
                    <a:pt x="22861" y="151993"/>
                  </a:lnTo>
                  <a:lnTo>
                    <a:pt x="27251" y="156709"/>
                  </a:lnTo>
                  <a:lnTo>
                    <a:pt x="25376" y="154880"/>
                  </a:lnTo>
                  <a:lnTo>
                    <a:pt x="24536" y="154900"/>
                  </a:lnTo>
                  <a:lnTo>
                    <a:pt x="23978" y="155760"/>
                  </a:lnTo>
                  <a:lnTo>
                    <a:pt x="23605" y="157180"/>
                  </a:lnTo>
                  <a:lnTo>
                    <a:pt x="24204" y="158126"/>
                  </a:lnTo>
                  <a:lnTo>
                    <a:pt x="27125" y="159179"/>
                  </a:lnTo>
                  <a:lnTo>
                    <a:pt x="27397" y="159459"/>
                  </a:lnTo>
                  <a:lnTo>
                    <a:pt x="25441" y="159770"/>
                  </a:lnTo>
                  <a:lnTo>
                    <a:pt x="25427" y="160701"/>
                  </a:lnTo>
                  <a:lnTo>
                    <a:pt x="29647" y="166559"/>
                  </a:lnTo>
                  <a:lnTo>
                    <a:pt x="26188" y="163274"/>
                  </a:lnTo>
                  <a:lnTo>
                    <a:pt x="25926" y="162190"/>
                  </a:lnTo>
                  <a:lnTo>
                    <a:pt x="26597" y="161466"/>
                  </a:lnTo>
                  <a:lnTo>
                    <a:pt x="27891" y="160984"/>
                  </a:lnTo>
                  <a:lnTo>
                    <a:pt x="27908" y="158970"/>
                  </a:lnTo>
                  <a:lnTo>
                    <a:pt x="25667" y="152215"/>
                  </a:lnTo>
                  <a:lnTo>
                    <a:pt x="24732" y="150584"/>
                  </a:lnTo>
                  <a:lnTo>
                    <a:pt x="24108" y="150342"/>
                  </a:lnTo>
                  <a:lnTo>
                    <a:pt x="23692" y="151028"/>
                  </a:lnTo>
                  <a:lnTo>
                    <a:pt x="27152" y="147948"/>
                  </a:lnTo>
                  <a:lnTo>
                    <a:pt x="29001" y="141673"/>
                  </a:lnTo>
                  <a:lnTo>
                    <a:pt x="29823" y="135779"/>
                  </a:lnTo>
                  <a:lnTo>
                    <a:pt x="30042" y="135393"/>
                  </a:lnTo>
                  <a:lnTo>
                    <a:pt x="30187" y="135982"/>
                  </a:lnTo>
                  <a:lnTo>
                    <a:pt x="34438" y="128720"/>
                  </a:lnTo>
                  <a:lnTo>
                    <a:pt x="38223" y="112790"/>
                  </a:lnTo>
                  <a:lnTo>
                    <a:pt x="39876" y="110753"/>
                  </a:lnTo>
                  <a:lnTo>
                    <a:pt x="41824" y="109395"/>
                  </a:lnTo>
                  <a:lnTo>
                    <a:pt x="48610" y="95349"/>
                  </a:lnTo>
                  <a:lnTo>
                    <a:pt x="54975" y="77049"/>
                  </a:lnTo>
                  <a:lnTo>
                    <a:pt x="63822" y="62162"/>
                  </a:lnTo>
                  <a:lnTo>
                    <a:pt x="66255" y="60068"/>
                  </a:lnTo>
                  <a:lnTo>
                    <a:pt x="68724" y="59519"/>
                  </a:lnTo>
                  <a:lnTo>
                    <a:pt x="71216" y="59999"/>
                  </a:lnTo>
                  <a:lnTo>
                    <a:pt x="82814" y="56630"/>
                  </a:lnTo>
                  <a:lnTo>
                    <a:pt x="85689" y="53840"/>
                  </a:lnTo>
                  <a:lnTo>
                    <a:pt x="89736" y="44363"/>
                  </a:lnTo>
                  <a:lnTo>
                    <a:pt x="90304" y="43969"/>
                  </a:lnTo>
                  <a:lnTo>
                    <a:pt x="90683" y="44553"/>
                  </a:lnTo>
                  <a:lnTo>
                    <a:pt x="98220" y="31629"/>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140">
              <a:extLst>
                <a:ext uri="{FF2B5EF4-FFF2-40B4-BE49-F238E27FC236}">
                  <a16:creationId xmlns:a16="http://schemas.microsoft.com/office/drawing/2014/main" id="{A353894F-F685-495F-B4CB-6C2CDF0A3FB8}"/>
                </a:ext>
              </a:extLst>
            </p:cNvPr>
            <p:cNvSpPr/>
            <p:nvPr/>
          </p:nvSpPr>
          <p:spPr>
            <a:xfrm>
              <a:off x="9121160" y="4625340"/>
              <a:ext cx="114280" cy="128697"/>
            </a:xfrm>
            <a:custGeom>
              <a:avLst/>
              <a:gdLst/>
              <a:ahLst/>
              <a:cxnLst/>
              <a:rect l="0" t="0" r="0" b="0"/>
              <a:pathLst>
                <a:path w="114280" h="128697">
                  <a:moveTo>
                    <a:pt x="15220" y="0"/>
                  </a:moveTo>
                  <a:lnTo>
                    <a:pt x="20457" y="9627"/>
                  </a:lnTo>
                  <a:lnTo>
                    <a:pt x="21252" y="9804"/>
                  </a:lnTo>
                  <a:lnTo>
                    <a:pt x="21781" y="9076"/>
                  </a:lnTo>
                  <a:lnTo>
                    <a:pt x="22135" y="9438"/>
                  </a:lnTo>
                  <a:lnTo>
                    <a:pt x="22526" y="12097"/>
                  </a:lnTo>
                  <a:lnTo>
                    <a:pt x="23478" y="13144"/>
                  </a:lnTo>
                  <a:lnTo>
                    <a:pt x="26792" y="14309"/>
                  </a:lnTo>
                  <a:lnTo>
                    <a:pt x="27168" y="14619"/>
                  </a:lnTo>
                  <a:lnTo>
                    <a:pt x="25328" y="14964"/>
                  </a:lnTo>
                  <a:lnTo>
                    <a:pt x="24499" y="16750"/>
                  </a:lnTo>
                  <a:lnTo>
                    <a:pt x="23577" y="23249"/>
                  </a:lnTo>
                  <a:lnTo>
                    <a:pt x="24178" y="25659"/>
                  </a:lnTo>
                  <a:lnTo>
                    <a:pt x="25425" y="27266"/>
                  </a:lnTo>
                  <a:lnTo>
                    <a:pt x="27103" y="28337"/>
                  </a:lnTo>
                  <a:lnTo>
                    <a:pt x="27376" y="29898"/>
                  </a:lnTo>
                  <a:lnTo>
                    <a:pt x="24560" y="37834"/>
                  </a:lnTo>
                  <a:lnTo>
                    <a:pt x="23180" y="53381"/>
                  </a:lnTo>
                  <a:lnTo>
                    <a:pt x="23066" y="53367"/>
                  </a:lnTo>
                  <a:lnTo>
                    <a:pt x="22849" y="76326"/>
                  </a:lnTo>
                  <a:lnTo>
                    <a:pt x="22846" y="76284"/>
                  </a:lnTo>
                  <a:lnTo>
                    <a:pt x="17605" y="88384"/>
                  </a:lnTo>
                  <a:lnTo>
                    <a:pt x="15080" y="100506"/>
                  </a:lnTo>
                  <a:lnTo>
                    <a:pt x="13433" y="102564"/>
                  </a:lnTo>
                  <a:lnTo>
                    <a:pt x="11489" y="103936"/>
                  </a:lnTo>
                  <a:lnTo>
                    <a:pt x="9328" y="109976"/>
                  </a:lnTo>
                  <a:lnTo>
                    <a:pt x="7620" y="126172"/>
                  </a:lnTo>
                  <a:lnTo>
                    <a:pt x="7609" y="124374"/>
                  </a:lnTo>
                  <a:lnTo>
                    <a:pt x="6759" y="124403"/>
                  </a:lnTo>
                  <a:lnTo>
                    <a:pt x="3557" y="126692"/>
                  </a:lnTo>
                  <a:lnTo>
                    <a:pt x="3212" y="127642"/>
                  </a:lnTo>
                  <a:lnTo>
                    <a:pt x="3828" y="128274"/>
                  </a:lnTo>
                  <a:lnTo>
                    <a:pt x="5085" y="128696"/>
                  </a:lnTo>
                  <a:lnTo>
                    <a:pt x="5077" y="127284"/>
                  </a:lnTo>
                  <a:lnTo>
                    <a:pt x="2810" y="121200"/>
                  </a:lnTo>
                  <a:lnTo>
                    <a:pt x="1867" y="119746"/>
                  </a:lnTo>
                  <a:lnTo>
                    <a:pt x="1238" y="119624"/>
                  </a:lnTo>
                  <a:lnTo>
                    <a:pt x="818" y="120390"/>
                  </a:lnTo>
                  <a:lnTo>
                    <a:pt x="1385" y="120900"/>
                  </a:lnTo>
                  <a:lnTo>
                    <a:pt x="4273" y="121466"/>
                  </a:lnTo>
                  <a:lnTo>
                    <a:pt x="4536" y="120771"/>
                  </a:lnTo>
                  <a:lnTo>
                    <a:pt x="2569" y="117740"/>
                  </a:lnTo>
                  <a:lnTo>
                    <a:pt x="1706" y="118287"/>
                  </a:lnTo>
                  <a:lnTo>
                    <a:pt x="747" y="123410"/>
                  </a:lnTo>
                  <a:lnTo>
                    <a:pt x="491" y="123760"/>
                  </a:lnTo>
                  <a:lnTo>
                    <a:pt x="0" y="108208"/>
                  </a:lnTo>
                  <a:lnTo>
                    <a:pt x="9387" y="84152"/>
                  </a:lnTo>
                  <a:lnTo>
                    <a:pt x="30945" y="46980"/>
                  </a:lnTo>
                  <a:lnTo>
                    <a:pt x="33323" y="44020"/>
                  </a:lnTo>
                  <a:lnTo>
                    <a:pt x="35755" y="42893"/>
                  </a:lnTo>
                  <a:lnTo>
                    <a:pt x="38224" y="42989"/>
                  </a:lnTo>
                  <a:lnTo>
                    <a:pt x="40716" y="43899"/>
                  </a:lnTo>
                  <a:lnTo>
                    <a:pt x="43223" y="42813"/>
                  </a:lnTo>
                  <a:lnTo>
                    <a:pt x="58405" y="26549"/>
                  </a:lnTo>
                  <a:lnTo>
                    <a:pt x="63482" y="24499"/>
                  </a:lnTo>
                  <a:lnTo>
                    <a:pt x="68561" y="19073"/>
                  </a:lnTo>
                  <a:lnTo>
                    <a:pt x="72794" y="13557"/>
                  </a:lnTo>
                  <a:lnTo>
                    <a:pt x="73923" y="13271"/>
                  </a:lnTo>
                  <a:lnTo>
                    <a:pt x="74676" y="13927"/>
                  </a:lnTo>
                  <a:lnTo>
                    <a:pt x="89169" y="15125"/>
                  </a:lnTo>
                  <a:lnTo>
                    <a:pt x="114279" y="4572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141">
              <a:extLst>
                <a:ext uri="{FF2B5EF4-FFF2-40B4-BE49-F238E27FC236}">
                  <a16:creationId xmlns:a16="http://schemas.microsoft.com/office/drawing/2014/main" id="{D78CA76F-B9E9-4378-B6FE-76D49E0833D8}"/>
                </a:ext>
              </a:extLst>
            </p:cNvPr>
            <p:cNvSpPr/>
            <p:nvPr/>
          </p:nvSpPr>
          <p:spPr>
            <a:xfrm>
              <a:off x="9307312" y="4610100"/>
              <a:ext cx="34809" cy="141462"/>
            </a:xfrm>
            <a:custGeom>
              <a:avLst/>
              <a:gdLst/>
              <a:ahLst/>
              <a:cxnLst/>
              <a:rect l="0" t="0" r="0" b="0"/>
              <a:pathLst>
                <a:path w="34809" h="141462">
                  <a:moveTo>
                    <a:pt x="34808" y="0"/>
                  </a:moveTo>
                  <a:lnTo>
                    <a:pt x="28247" y="13122"/>
                  </a:lnTo>
                  <a:lnTo>
                    <a:pt x="27397" y="19212"/>
                  </a:lnTo>
                  <a:lnTo>
                    <a:pt x="27281" y="17569"/>
                  </a:lnTo>
                  <a:lnTo>
                    <a:pt x="27250" y="17640"/>
                  </a:lnTo>
                  <a:lnTo>
                    <a:pt x="27196" y="26050"/>
                  </a:lnTo>
                  <a:lnTo>
                    <a:pt x="26347" y="27527"/>
                  </a:lnTo>
                  <a:lnTo>
                    <a:pt x="24934" y="28511"/>
                  </a:lnTo>
                  <a:lnTo>
                    <a:pt x="23145" y="29167"/>
                  </a:lnTo>
                  <a:lnTo>
                    <a:pt x="21953" y="31298"/>
                  </a:lnTo>
                  <a:lnTo>
                    <a:pt x="18931" y="50314"/>
                  </a:lnTo>
                  <a:lnTo>
                    <a:pt x="15616" y="55664"/>
                  </a:lnTo>
                  <a:lnTo>
                    <a:pt x="15240" y="59123"/>
                  </a:lnTo>
                  <a:lnTo>
                    <a:pt x="17062" y="70387"/>
                  </a:lnTo>
                  <a:lnTo>
                    <a:pt x="16204" y="72325"/>
                  </a:lnTo>
                  <a:lnTo>
                    <a:pt x="14786" y="73617"/>
                  </a:lnTo>
                  <a:lnTo>
                    <a:pt x="13209" y="77310"/>
                  </a:lnTo>
                  <a:lnTo>
                    <a:pt x="11958" y="113051"/>
                  </a:lnTo>
                  <a:lnTo>
                    <a:pt x="11955" y="116008"/>
                  </a:lnTo>
                  <a:lnTo>
                    <a:pt x="9693" y="121550"/>
                  </a:lnTo>
                  <a:lnTo>
                    <a:pt x="6713" y="126836"/>
                  </a:lnTo>
                  <a:lnTo>
                    <a:pt x="4642" y="135633"/>
                  </a:lnTo>
                  <a:lnTo>
                    <a:pt x="3690" y="136142"/>
                  </a:lnTo>
                  <a:lnTo>
                    <a:pt x="376" y="136708"/>
                  </a:lnTo>
                  <a:lnTo>
                    <a:pt x="0" y="137705"/>
                  </a:lnTo>
                  <a:lnTo>
                    <a:pt x="1839" y="141071"/>
                  </a:lnTo>
                  <a:lnTo>
                    <a:pt x="2669" y="141461"/>
                  </a:lnTo>
                  <a:lnTo>
                    <a:pt x="3223" y="140874"/>
                  </a:lnTo>
                  <a:lnTo>
                    <a:pt x="3837" y="136270"/>
                  </a:lnTo>
                  <a:lnTo>
                    <a:pt x="4327" y="114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142">
              <a:extLst>
                <a:ext uri="{FF2B5EF4-FFF2-40B4-BE49-F238E27FC236}">
                  <a16:creationId xmlns:a16="http://schemas.microsoft.com/office/drawing/2014/main" id="{5881B0B3-5CE0-4E98-8803-2E9C3D06F546}"/>
                </a:ext>
              </a:extLst>
            </p:cNvPr>
            <p:cNvSpPr/>
            <p:nvPr/>
          </p:nvSpPr>
          <p:spPr>
            <a:xfrm>
              <a:off x="8770620" y="4609048"/>
              <a:ext cx="114298" cy="168693"/>
            </a:xfrm>
            <a:custGeom>
              <a:avLst/>
              <a:gdLst/>
              <a:ahLst/>
              <a:cxnLst/>
              <a:rect l="0" t="0" r="0" b="0"/>
              <a:pathLst>
                <a:path w="114298" h="168693">
                  <a:moveTo>
                    <a:pt x="0" y="107732"/>
                  </a:moveTo>
                  <a:lnTo>
                    <a:pt x="0" y="103687"/>
                  </a:lnTo>
                  <a:lnTo>
                    <a:pt x="4046" y="93081"/>
                  </a:lnTo>
                  <a:lnTo>
                    <a:pt x="6084" y="90345"/>
                  </a:lnTo>
                  <a:lnTo>
                    <a:pt x="13867" y="85593"/>
                  </a:lnTo>
                  <a:lnTo>
                    <a:pt x="18878" y="85086"/>
                  </a:lnTo>
                  <a:lnTo>
                    <a:pt x="23349" y="87225"/>
                  </a:lnTo>
                  <a:lnTo>
                    <a:pt x="25725" y="88980"/>
                  </a:lnTo>
                  <a:lnTo>
                    <a:pt x="28157" y="89304"/>
                  </a:lnTo>
                  <a:lnTo>
                    <a:pt x="36623" y="85623"/>
                  </a:lnTo>
                  <a:lnTo>
                    <a:pt x="39701" y="87464"/>
                  </a:lnTo>
                  <a:lnTo>
                    <a:pt x="41708" y="89140"/>
                  </a:lnTo>
                  <a:lnTo>
                    <a:pt x="43045" y="89411"/>
                  </a:lnTo>
                  <a:lnTo>
                    <a:pt x="43937" y="88744"/>
                  </a:lnTo>
                  <a:lnTo>
                    <a:pt x="44531" y="87454"/>
                  </a:lnTo>
                  <a:lnTo>
                    <a:pt x="45774" y="86593"/>
                  </a:lnTo>
                  <a:lnTo>
                    <a:pt x="51569" y="85382"/>
                  </a:lnTo>
                  <a:lnTo>
                    <a:pt x="56221" y="85099"/>
                  </a:lnTo>
                  <a:lnTo>
                    <a:pt x="57801" y="84176"/>
                  </a:lnTo>
                  <a:lnTo>
                    <a:pt x="58853" y="82715"/>
                  </a:lnTo>
                  <a:lnTo>
                    <a:pt x="59556" y="80894"/>
                  </a:lnTo>
                  <a:lnTo>
                    <a:pt x="60870" y="79680"/>
                  </a:lnTo>
                  <a:lnTo>
                    <a:pt x="64589" y="78331"/>
                  </a:lnTo>
                  <a:lnTo>
                    <a:pt x="71443" y="77572"/>
                  </a:lnTo>
                  <a:lnTo>
                    <a:pt x="73029" y="76618"/>
                  </a:lnTo>
                  <a:lnTo>
                    <a:pt x="74086" y="75136"/>
                  </a:lnTo>
                  <a:lnTo>
                    <a:pt x="74790" y="73301"/>
                  </a:lnTo>
                  <a:lnTo>
                    <a:pt x="76107" y="72925"/>
                  </a:lnTo>
                  <a:lnTo>
                    <a:pt x="77831" y="73520"/>
                  </a:lnTo>
                  <a:lnTo>
                    <a:pt x="79827" y="74765"/>
                  </a:lnTo>
                  <a:lnTo>
                    <a:pt x="82005" y="73900"/>
                  </a:lnTo>
                  <a:lnTo>
                    <a:pt x="86683" y="68425"/>
                  </a:lnTo>
                  <a:lnTo>
                    <a:pt x="89326" y="62604"/>
                  </a:lnTo>
                  <a:lnTo>
                    <a:pt x="90031" y="59867"/>
                  </a:lnTo>
                  <a:lnTo>
                    <a:pt x="91348" y="58042"/>
                  </a:lnTo>
                  <a:lnTo>
                    <a:pt x="93072" y="56825"/>
                  </a:lnTo>
                  <a:lnTo>
                    <a:pt x="95068" y="56014"/>
                  </a:lnTo>
                  <a:lnTo>
                    <a:pt x="110308" y="35777"/>
                  </a:lnTo>
                  <a:lnTo>
                    <a:pt x="112525" y="31161"/>
                  </a:lnTo>
                  <a:lnTo>
                    <a:pt x="113117" y="28744"/>
                  </a:lnTo>
                  <a:lnTo>
                    <a:pt x="113511" y="27980"/>
                  </a:lnTo>
                  <a:lnTo>
                    <a:pt x="113774" y="28318"/>
                  </a:lnTo>
                  <a:lnTo>
                    <a:pt x="113949" y="29389"/>
                  </a:lnTo>
                  <a:lnTo>
                    <a:pt x="114269" y="18222"/>
                  </a:lnTo>
                  <a:lnTo>
                    <a:pt x="114290" y="20909"/>
                  </a:lnTo>
                  <a:lnTo>
                    <a:pt x="114297" y="14932"/>
                  </a:lnTo>
                  <a:lnTo>
                    <a:pt x="113452" y="12845"/>
                  </a:lnTo>
                  <a:lnTo>
                    <a:pt x="112041" y="11454"/>
                  </a:lnTo>
                  <a:lnTo>
                    <a:pt x="107739" y="9222"/>
                  </a:lnTo>
                  <a:lnTo>
                    <a:pt x="102948" y="744"/>
                  </a:lnTo>
                  <a:lnTo>
                    <a:pt x="100806" y="0"/>
                  </a:lnTo>
                  <a:lnTo>
                    <a:pt x="98531" y="1198"/>
                  </a:lnTo>
                  <a:lnTo>
                    <a:pt x="83336" y="19024"/>
                  </a:lnTo>
                  <a:lnTo>
                    <a:pt x="80958" y="23193"/>
                  </a:lnTo>
                  <a:lnTo>
                    <a:pt x="78525" y="25126"/>
                  </a:lnTo>
                  <a:lnTo>
                    <a:pt x="76056" y="25568"/>
                  </a:lnTo>
                  <a:lnTo>
                    <a:pt x="73564" y="25016"/>
                  </a:lnTo>
                  <a:lnTo>
                    <a:pt x="61966" y="28284"/>
                  </a:lnTo>
                  <a:lnTo>
                    <a:pt x="59091" y="30214"/>
                  </a:lnTo>
                  <a:lnTo>
                    <a:pt x="54197" y="36127"/>
                  </a:lnTo>
                  <a:lnTo>
                    <a:pt x="50052" y="37808"/>
                  </a:lnTo>
                  <a:lnTo>
                    <a:pt x="48608" y="39949"/>
                  </a:lnTo>
                  <a:lnTo>
                    <a:pt x="46291" y="53295"/>
                  </a:lnTo>
                  <a:lnTo>
                    <a:pt x="46101" y="56201"/>
                  </a:lnTo>
                  <a:lnTo>
                    <a:pt x="45127" y="58138"/>
                  </a:lnTo>
                  <a:lnTo>
                    <a:pt x="43631" y="59429"/>
                  </a:lnTo>
                  <a:lnTo>
                    <a:pt x="41788" y="60290"/>
                  </a:lnTo>
                  <a:lnTo>
                    <a:pt x="39738" y="68020"/>
                  </a:lnTo>
                  <a:lnTo>
                    <a:pt x="37469" y="88736"/>
                  </a:lnTo>
                  <a:lnTo>
                    <a:pt x="32927" y="98905"/>
                  </a:lnTo>
                  <a:lnTo>
                    <a:pt x="30575" y="125930"/>
                  </a:lnTo>
                  <a:lnTo>
                    <a:pt x="34553" y="137301"/>
                  </a:lnTo>
                  <a:lnTo>
                    <a:pt x="35735" y="139298"/>
                  </a:lnTo>
                  <a:lnTo>
                    <a:pt x="36524" y="139782"/>
                  </a:lnTo>
                  <a:lnTo>
                    <a:pt x="37049" y="139259"/>
                  </a:lnTo>
                  <a:lnTo>
                    <a:pt x="41834" y="146612"/>
                  </a:lnTo>
                  <a:lnTo>
                    <a:pt x="45798" y="157338"/>
                  </a:lnTo>
                  <a:lnTo>
                    <a:pt x="47467" y="158583"/>
                  </a:lnTo>
                  <a:lnTo>
                    <a:pt x="49425" y="159412"/>
                  </a:lnTo>
                  <a:lnTo>
                    <a:pt x="50729" y="160812"/>
                  </a:lnTo>
                  <a:lnTo>
                    <a:pt x="52179" y="164625"/>
                  </a:lnTo>
                  <a:lnTo>
                    <a:pt x="53413" y="165981"/>
                  </a:lnTo>
                  <a:lnTo>
                    <a:pt x="57041" y="167487"/>
                  </a:lnTo>
                  <a:lnTo>
                    <a:pt x="76200" y="1686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143">
              <a:extLst>
                <a:ext uri="{FF2B5EF4-FFF2-40B4-BE49-F238E27FC236}">
                  <a16:creationId xmlns:a16="http://schemas.microsoft.com/office/drawing/2014/main" id="{EA05F374-21A5-423D-AB40-FD26E3757B59}"/>
                </a:ext>
              </a:extLst>
            </p:cNvPr>
            <p:cNvSpPr/>
            <p:nvPr/>
          </p:nvSpPr>
          <p:spPr>
            <a:xfrm>
              <a:off x="9464039" y="4511040"/>
              <a:ext cx="15242" cy="289561"/>
            </a:xfrm>
            <a:custGeom>
              <a:avLst/>
              <a:gdLst/>
              <a:ahLst/>
              <a:cxnLst/>
              <a:rect l="0" t="0" r="0" b="0"/>
              <a:pathLst>
                <a:path w="15242" h="289561">
                  <a:moveTo>
                    <a:pt x="15241" y="0"/>
                  </a:moveTo>
                  <a:lnTo>
                    <a:pt x="9209" y="14320"/>
                  </a:lnTo>
                  <a:lnTo>
                    <a:pt x="7830" y="26126"/>
                  </a:lnTo>
                  <a:lnTo>
                    <a:pt x="7761" y="25884"/>
                  </a:lnTo>
                  <a:lnTo>
                    <a:pt x="7715" y="24876"/>
                  </a:lnTo>
                  <a:lnTo>
                    <a:pt x="8487" y="39815"/>
                  </a:lnTo>
                  <a:lnTo>
                    <a:pt x="11674" y="46765"/>
                  </a:lnTo>
                  <a:lnTo>
                    <a:pt x="12017" y="49803"/>
                  </a:lnTo>
                  <a:lnTo>
                    <a:pt x="7842" y="84202"/>
                  </a:lnTo>
                  <a:lnTo>
                    <a:pt x="3275" y="103024"/>
                  </a:lnTo>
                  <a:lnTo>
                    <a:pt x="5110" y="121401"/>
                  </a:lnTo>
                  <a:lnTo>
                    <a:pt x="375" y="158772"/>
                  </a:lnTo>
                  <a:lnTo>
                    <a:pt x="23" y="192991"/>
                  </a:lnTo>
                  <a:lnTo>
                    <a:pt x="3" y="227445"/>
                  </a:lnTo>
                  <a:lnTo>
                    <a:pt x="0" y="261955"/>
                  </a:lnTo>
                  <a:lnTo>
                    <a:pt x="7622" y="2895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144">
              <a:extLst>
                <a:ext uri="{FF2B5EF4-FFF2-40B4-BE49-F238E27FC236}">
                  <a16:creationId xmlns:a16="http://schemas.microsoft.com/office/drawing/2014/main" id="{EAE99623-82AA-4F38-BAF9-72AE81122646}"/>
                </a:ext>
              </a:extLst>
            </p:cNvPr>
            <p:cNvSpPr/>
            <p:nvPr/>
          </p:nvSpPr>
          <p:spPr>
            <a:xfrm>
              <a:off x="9410700" y="4617720"/>
              <a:ext cx="289143" cy="164279"/>
            </a:xfrm>
            <a:custGeom>
              <a:avLst/>
              <a:gdLst/>
              <a:ahLst/>
              <a:cxnLst/>
              <a:rect l="0" t="0" r="0" b="0"/>
              <a:pathLst>
                <a:path w="289143" h="164279">
                  <a:moveTo>
                    <a:pt x="0" y="38100"/>
                  </a:moveTo>
                  <a:lnTo>
                    <a:pt x="0" y="34055"/>
                  </a:lnTo>
                  <a:lnTo>
                    <a:pt x="1694" y="33710"/>
                  </a:lnTo>
                  <a:lnTo>
                    <a:pt x="10473" y="35576"/>
                  </a:lnTo>
                  <a:lnTo>
                    <a:pt x="12063" y="34724"/>
                  </a:lnTo>
                  <a:lnTo>
                    <a:pt x="13122" y="33309"/>
                  </a:lnTo>
                  <a:lnTo>
                    <a:pt x="14675" y="34060"/>
                  </a:lnTo>
                  <a:lnTo>
                    <a:pt x="20905" y="41513"/>
                  </a:lnTo>
                  <a:lnTo>
                    <a:pt x="25660" y="43850"/>
                  </a:lnTo>
                  <a:lnTo>
                    <a:pt x="27267" y="43626"/>
                  </a:lnTo>
                  <a:lnTo>
                    <a:pt x="28338" y="42631"/>
                  </a:lnTo>
                  <a:lnTo>
                    <a:pt x="29052" y="41120"/>
                  </a:lnTo>
                  <a:lnTo>
                    <a:pt x="31221" y="41807"/>
                  </a:lnTo>
                  <a:lnTo>
                    <a:pt x="40671" y="48324"/>
                  </a:lnTo>
                  <a:lnTo>
                    <a:pt x="42354" y="48303"/>
                  </a:lnTo>
                  <a:lnTo>
                    <a:pt x="43476" y="47442"/>
                  </a:lnTo>
                  <a:lnTo>
                    <a:pt x="46980" y="46485"/>
                  </a:lnTo>
                  <a:lnTo>
                    <a:pt x="49100" y="46230"/>
                  </a:lnTo>
                  <a:lnTo>
                    <a:pt x="53714" y="48204"/>
                  </a:lnTo>
                  <a:lnTo>
                    <a:pt x="56129" y="49916"/>
                  </a:lnTo>
                  <a:lnTo>
                    <a:pt x="58586" y="50211"/>
                  </a:lnTo>
                  <a:lnTo>
                    <a:pt x="63574" y="48280"/>
                  </a:lnTo>
                  <a:lnTo>
                    <a:pt x="66089" y="48273"/>
                  </a:lnTo>
                  <a:lnTo>
                    <a:pt x="78746" y="52505"/>
                  </a:lnTo>
                  <a:lnTo>
                    <a:pt x="81285" y="51937"/>
                  </a:lnTo>
                  <a:lnTo>
                    <a:pt x="86362" y="49047"/>
                  </a:lnTo>
                  <a:lnTo>
                    <a:pt x="88902" y="49632"/>
                  </a:lnTo>
                  <a:lnTo>
                    <a:pt x="97367" y="56851"/>
                  </a:lnTo>
                  <a:lnTo>
                    <a:pt x="112712" y="60149"/>
                  </a:lnTo>
                  <a:lnTo>
                    <a:pt x="115781" y="60419"/>
                  </a:lnTo>
                  <a:lnTo>
                    <a:pt x="121450" y="62977"/>
                  </a:lnTo>
                  <a:lnTo>
                    <a:pt x="124147" y="64845"/>
                  </a:lnTo>
                  <a:lnTo>
                    <a:pt x="126791" y="64397"/>
                  </a:lnTo>
                  <a:lnTo>
                    <a:pt x="131987" y="59383"/>
                  </a:lnTo>
                  <a:lnTo>
                    <a:pt x="135404" y="58215"/>
                  </a:lnTo>
                  <a:lnTo>
                    <a:pt x="153873" y="60431"/>
                  </a:lnTo>
                  <a:lnTo>
                    <a:pt x="159545" y="62983"/>
                  </a:lnTo>
                  <a:lnTo>
                    <a:pt x="164889" y="66093"/>
                  </a:lnTo>
                  <a:lnTo>
                    <a:pt x="175219" y="68089"/>
                  </a:lnTo>
                  <a:lnTo>
                    <a:pt x="177772" y="68253"/>
                  </a:lnTo>
                  <a:lnTo>
                    <a:pt x="179475" y="67515"/>
                  </a:lnTo>
                  <a:lnTo>
                    <a:pt x="180611" y="66176"/>
                  </a:lnTo>
                  <a:lnTo>
                    <a:pt x="181367" y="64438"/>
                  </a:lnTo>
                  <a:lnTo>
                    <a:pt x="182718" y="64125"/>
                  </a:lnTo>
                  <a:lnTo>
                    <a:pt x="190147" y="68357"/>
                  </a:lnTo>
                  <a:lnTo>
                    <a:pt x="190430" y="72926"/>
                  </a:lnTo>
                  <a:lnTo>
                    <a:pt x="190469" y="71076"/>
                  </a:lnTo>
                  <a:lnTo>
                    <a:pt x="190480" y="71091"/>
                  </a:lnTo>
                  <a:lnTo>
                    <a:pt x="190497" y="75360"/>
                  </a:lnTo>
                  <a:lnTo>
                    <a:pt x="188241" y="75827"/>
                  </a:lnTo>
                  <a:lnTo>
                    <a:pt x="186455" y="75951"/>
                  </a:lnTo>
                  <a:lnTo>
                    <a:pt x="185262" y="77728"/>
                  </a:lnTo>
                  <a:lnTo>
                    <a:pt x="182739" y="86624"/>
                  </a:lnTo>
                  <a:lnTo>
                    <a:pt x="181093" y="88229"/>
                  </a:lnTo>
                  <a:lnTo>
                    <a:pt x="174730" y="92746"/>
                  </a:lnTo>
                  <a:lnTo>
                    <a:pt x="172368" y="94851"/>
                  </a:lnTo>
                  <a:lnTo>
                    <a:pt x="169741" y="103963"/>
                  </a:lnTo>
                  <a:lnTo>
                    <a:pt x="169041" y="109948"/>
                  </a:lnTo>
                  <a:lnTo>
                    <a:pt x="167727" y="113092"/>
                  </a:lnTo>
                  <a:lnTo>
                    <a:pt x="166005" y="114342"/>
                  </a:lnTo>
                  <a:lnTo>
                    <a:pt x="164010" y="114328"/>
                  </a:lnTo>
                  <a:lnTo>
                    <a:pt x="159536" y="116570"/>
                  </a:lnTo>
                  <a:lnTo>
                    <a:pt x="157156" y="118353"/>
                  </a:lnTo>
                  <a:lnTo>
                    <a:pt x="156418" y="121236"/>
                  </a:lnTo>
                  <a:lnTo>
                    <a:pt x="157730" y="129996"/>
                  </a:lnTo>
                  <a:lnTo>
                    <a:pt x="155333" y="126638"/>
                  </a:lnTo>
                  <a:lnTo>
                    <a:pt x="154355" y="126759"/>
                  </a:lnTo>
                  <a:lnTo>
                    <a:pt x="153269" y="131408"/>
                  </a:lnTo>
                  <a:lnTo>
                    <a:pt x="152422" y="152407"/>
                  </a:lnTo>
                  <a:lnTo>
                    <a:pt x="153262" y="154944"/>
                  </a:lnTo>
                  <a:lnTo>
                    <a:pt x="154668" y="156636"/>
                  </a:lnTo>
                  <a:lnTo>
                    <a:pt x="158488" y="158516"/>
                  </a:lnTo>
                  <a:lnTo>
                    <a:pt x="163008" y="159352"/>
                  </a:lnTo>
                  <a:lnTo>
                    <a:pt x="164552" y="160421"/>
                  </a:lnTo>
                  <a:lnTo>
                    <a:pt x="165581" y="161981"/>
                  </a:lnTo>
                  <a:lnTo>
                    <a:pt x="166267" y="163867"/>
                  </a:lnTo>
                  <a:lnTo>
                    <a:pt x="167572" y="164278"/>
                  </a:lnTo>
                  <a:lnTo>
                    <a:pt x="169288" y="163706"/>
                  </a:lnTo>
                  <a:lnTo>
                    <a:pt x="173452" y="161658"/>
                  </a:lnTo>
                  <a:lnTo>
                    <a:pt x="185517" y="160236"/>
                  </a:lnTo>
                  <a:lnTo>
                    <a:pt x="188024" y="158471"/>
                  </a:lnTo>
                  <a:lnTo>
                    <a:pt x="193069" y="151994"/>
                  </a:lnTo>
                  <a:lnTo>
                    <a:pt x="195599" y="150436"/>
                  </a:lnTo>
                  <a:lnTo>
                    <a:pt x="198132" y="150244"/>
                  </a:lnTo>
                  <a:lnTo>
                    <a:pt x="200668" y="150963"/>
                  </a:lnTo>
                  <a:lnTo>
                    <a:pt x="208001" y="149503"/>
                  </a:lnTo>
                  <a:lnTo>
                    <a:pt x="219393" y="143922"/>
                  </a:lnTo>
                  <a:lnTo>
                    <a:pt x="222462" y="141668"/>
                  </a:lnTo>
                  <a:lnTo>
                    <a:pt x="225354" y="141012"/>
                  </a:lnTo>
                  <a:lnTo>
                    <a:pt x="228129" y="141421"/>
                  </a:lnTo>
                  <a:lnTo>
                    <a:pt x="230826" y="142541"/>
                  </a:lnTo>
                  <a:lnTo>
                    <a:pt x="234317" y="140747"/>
                  </a:lnTo>
                  <a:lnTo>
                    <a:pt x="255815" y="118671"/>
                  </a:lnTo>
                  <a:lnTo>
                    <a:pt x="261298" y="116243"/>
                  </a:lnTo>
                  <a:lnTo>
                    <a:pt x="266557" y="108390"/>
                  </a:lnTo>
                  <a:lnTo>
                    <a:pt x="274145" y="92825"/>
                  </a:lnTo>
                  <a:lnTo>
                    <a:pt x="288147" y="71099"/>
                  </a:lnTo>
                  <a:lnTo>
                    <a:pt x="289142" y="65281"/>
                  </a:lnTo>
                  <a:lnTo>
                    <a:pt x="287116" y="60623"/>
                  </a:lnTo>
                  <a:lnTo>
                    <a:pt x="276906" y="47541"/>
                  </a:lnTo>
                  <a:lnTo>
                    <a:pt x="275468" y="42860"/>
                  </a:lnTo>
                  <a:lnTo>
                    <a:pt x="274239" y="41274"/>
                  </a:lnTo>
                  <a:lnTo>
                    <a:pt x="270615" y="39510"/>
                  </a:lnTo>
                  <a:lnTo>
                    <a:pt x="261390" y="23515"/>
                  </a:lnTo>
                  <a:lnTo>
                    <a:pt x="258927" y="22450"/>
                  </a:lnTo>
                  <a:lnTo>
                    <a:pt x="248889" y="22779"/>
                  </a:lnTo>
                  <a:lnTo>
                    <a:pt x="243827" y="20566"/>
                  </a:lnTo>
                  <a:lnTo>
                    <a:pt x="241291" y="18791"/>
                  </a:lnTo>
                  <a:lnTo>
                    <a:pt x="237908" y="18454"/>
                  </a:lnTo>
                  <a:lnTo>
                    <a:pt x="226748" y="20331"/>
                  </a:lnTo>
                  <a:lnTo>
                    <a:pt x="224826" y="19481"/>
                  </a:lnTo>
                  <a:lnTo>
                    <a:pt x="223544" y="18068"/>
                  </a:lnTo>
                  <a:lnTo>
                    <a:pt x="217604" y="16497"/>
                  </a:lnTo>
                  <a:lnTo>
                    <a:pt x="213649" y="16078"/>
                  </a:lnTo>
                  <a:lnTo>
                    <a:pt x="211013" y="16645"/>
                  </a:lnTo>
                  <a:lnTo>
                    <a:pt x="209255" y="17870"/>
                  </a:lnTo>
                  <a:lnTo>
                    <a:pt x="208083" y="19533"/>
                  </a:lnTo>
                  <a:lnTo>
                    <a:pt x="205609" y="18949"/>
                  </a:lnTo>
                  <a:lnTo>
                    <a:pt x="17526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145">
              <a:extLst>
                <a:ext uri="{FF2B5EF4-FFF2-40B4-BE49-F238E27FC236}">
                  <a16:creationId xmlns:a16="http://schemas.microsoft.com/office/drawing/2014/main" id="{7B5139EE-2BB0-4D74-BC1E-FAADEB5EBC87}"/>
                </a:ext>
              </a:extLst>
            </p:cNvPr>
            <p:cNvSpPr/>
            <p:nvPr/>
          </p:nvSpPr>
          <p:spPr>
            <a:xfrm>
              <a:off x="8634299" y="4529855"/>
              <a:ext cx="243002" cy="35789"/>
            </a:xfrm>
            <a:custGeom>
              <a:avLst/>
              <a:gdLst/>
              <a:ahLst/>
              <a:cxnLst/>
              <a:rect l="0" t="0" r="0" b="0"/>
              <a:pathLst>
                <a:path w="243002" h="35789">
                  <a:moveTo>
                    <a:pt x="6781" y="4045"/>
                  </a:moveTo>
                  <a:lnTo>
                    <a:pt x="6781" y="0"/>
                  </a:lnTo>
                  <a:lnTo>
                    <a:pt x="6781" y="5912"/>
                  </a:lnTo>
                  <a:lnTo>
                    <a:pt x="6781" y="1770"/>
                  </a:lnTo>
                  <a:lnTo>
                    <a:pt x="5934" y="1682"/>
                  </a:lnTo>
                  <a:lnTo>
                    <a:pt x="2735" y="6099"/>
                  </a:lnTo>
                  <a:lnTo>
                    <a:pt x="2391" y="7954"/>
                  </a:lnTo>
                  <a:lnTo>
                    <a:pt x="3008" y="9191"/>
                  </a:lnTo>
                  <a:lnTo>
                    <a:pt x="4265" y="10016"/>
                  </a:lnTo>
                  <a:lnTo>
                    <a:pt x="4257" y="9719"/>
                  </a:lnTo>
                  <a:lnTo>
                    <a:pt x="1990" y="7131"/>
                  </a:lnTo>
                  <a:lnTo>
                    <a:pt x="1047" y="7796"/>
                  </a:lnTo>
                  <a:lnTo>
                    <a:pt x="0" y="13050"/>
                  </a:lnTo>
                  <a:lnTo>
                    <a:pt x="566" y="14282"/>
                  </a:lnTo>
                  <a:lnTo>
                    <a:pt x="1791" y="14256"/>
                  </a:lnTo>
                  <a:lnTo>
                    <a:pt x="3454" y="13392"/>
                  </a:lnTo>
                  <a:lnTo>
                    <a:pt x="4563" y="11970"/>
                  </a:lnTo>
                  <a:lnTo>
                    <a:pt x="5795" y="8132"/>
                  </a:lnTo>
                  <a:lnTo>
                    <a:pt x="6970" y="8463"/>
                  </a:lnTo>
                  <a:lnTo>
                    <a:pt x="10535" y="13346"/>
                  </a:lnTo>
                  <a:lnTo>
                    <a:pt x="12669" y="14479"/>
                  </a:lnTo>
                  <a:lnTo>
                    <a:pt x="14940" y="14388"/>
                  </a:lnTo>
                  <a:lnTo>
                    <a:pt x="22180" y="12472"/>
                  </a:lnTo>
                  <a:lnTo>
                    <a:pt x="24667" y="12203"/>
                  </a:lnTo>
                  <a:lnTo>
                    <a:pt x="29688" y="14161"/>
                  </a:lnTo>
                  <a:lnTo>
                    <a:pt x="32212" y="15869"/>
                  </a:lnTo>
                  <a:lnTo>
                    <a:pt x="34742" y="16161"/>
                  </a:lnTo>
                  <a:lnTo>
                    <a:pt x="39810" y="14228"/>
                  </a:lnTo>
                  <a:lnTo>
                    <a:pt x="42347" y="14220"/>
                  </a:lnTo>
                  <a:lnTo>
                    <a:pt x="57581" y="18729"/>
                  </a:lnTo>
                  <a:lnTo>
                    <a:pt x="62661" y="19038"/>
                  </a:lnTo>
                  <a:lnTo>
                    <a:pt x="65201" y="20813"/>
                  </a:lnTo>
                  <a:lnTo>
                    <a:pt x="70281" y="27302"/>
                  </a:lnTo>
                  <a:lnTo>
                    <a:pt x="73668" y="28016"/>
                  </a:lnTo>
                  <a:lnTo>
                    <a:pt x="77619" y="26799"/>
                  </a:lnTo>
                  <a:lnTo>
                    <a:pt x="89013" y="21511"/>
                  </a:lnTo>
                  <a:lnTo>
                    <a:pt x="92082" y="20769"/>
                  </a:lnTo>
                  <a:lnTo>
                    <a:pt x="100008" y="22202"/>
                  </a:lnTo>
                  <a:lnTo>
                    <a:pt x="104492" y="23770"/>
                  </a:lnTo>
                  <a:lnTo>
                    <a:pt x="113990" y="23254"/>
                  </a:lnTo>
                  <a:lnTo>
                    <a:pt x="118894" y="21931"/>
                  </a:lnTo>
                  <a:lnTo>
                    <a:pt x="123010" y="21896"/>
                  </a:lnTo>
                  <a:lnTo>
                    <a:pt x="142492" y="26078"/>
                  </a:lnTo>
                  <a:lnTo>
                    <a:pt x="149787" y="24280"/>
                  </a:lnTo>
                  <a:lnTo>
                    <a:pt x="152919" y="22615"/>
                  </a:lnTo>
                  <a:lnTo>
                    <a:pt x="156699" y="23198"/>
                  </a:lnTo>
                  <a:lnTo>
                    <a:pt x="169264" y="29570"/>
                  </a:lnTo>
                  <a:lnTo>
                    <a:pt x="172677" y="29528"/>
                  </a:lnTo>
                  <a:lnTo>
                    <a:pt x="184236" y="27423"/>
                  </a:lnTo>
                  <a:lnTo>
                    <a:pt x="191765" y="31651"/>
                  </a:lnTo>
                  <a:lnTo>
                    <a:pt x="196144" y="35149"/>
                  </a:lnTo>
                  <a:lnTo>
                    <a:pt x="199063" y="35788"/>
                  </a:lnTo>
                  <a:lnTo>
                    <a:pt x="201010" y="34520"/>
                  </a:lnTo>
                  <a:lnTo>
                    <a:pt x="202307" y="31982"/>
                  </a:lnTo>
                  <a:lnTo>
                    <a:pt x="204018" y="30289"/>
                  </a:lnTo>
                  <a:lnTo>
                    <a:pt x="208178" y="28409"/>
                  </a:lnTo>
                  <a:lnTo>
                    <a:pt x="243001" y="269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146">
              <a:extLst>
                <a:ext uri="{FF2B5EF4-FFF2-40B4-BE49-F238E27FC236}">
                  <a16:creationId xmlns:a16="http://schemas.microsoft.com/office/drawing/2014/main" id="{BCAE5DEC-4718-4FE6-8CA5-5D5AC768488B}"/>
                </a:ext>
              </a:extLst>
            </p:cNvPr>
            <p:cNvSpPr/>
            <p:nvPr/>
          </p:nvSpPr>
          <p:spPr>
            <a:xfrm>
              <a:off x="8648700" y="4495800"/>
              <a:ext cx="112927" cy="259405"/>
            </a:xfrm>
            <a:custGeom>
              <a:avLst/>
              <a:gdLst/>
              <a:ahLst/>
              <a:cxnLst/>
              <a:rect l="0" t="0" r="0" b="0"/>
              <a:pathLst>
                <a:path w="112927" h="259405">
                  <a:moveTo>
                    <a:pt x="99061" y="0"/>
                  </a:moveTo>
                  <a:lnTo>
                    <a:pt x="103105" y="0"/>
                  </a:lnTo>
                  <a:lnTo>
                    <a:pt x="107348" y="4516"/>
                  </a:lnTo>
                  <a:lnTo>
                    <a:pt x="111210" y="9627"/>
                  </a:lnTo>
                  <a:lnTo>
                    <a:pt x="112240" y="9804"/>
                  </a:lnTo>
                  <a:lnTo>
                    <a:pt x="112926" y="9076"/>
                  </a:lnTo>
                  <a:lnTo>
                    <a:pt x="107306" y="25923"/>
                  </a:lnTo>
                  <a:lnTo>
                    <a:pt x="107097" y="25749"/>
                  </a:lnTo>
                  <a:lnTo>
                    <a:pt x="106959" y="24786"/>
                  </a:lnTo>
                  <a:lnTo>
                    <a:pt x="97284" y="46641"/>
                  </a:lnTo>
                  <a:lnTo>
                    <a:pt x="95336" y="48874"/>
                  </a:lnTo>
                  <a:lnTo>
                    <a:pt x="90821" y="74667"/>
                  </a:lnTo>
                  <a:lnTo>
                    <a:pt x="87495" y="79187"/>
                  </a:lnTo>
                  <a:lnTo>
                    <a:pt x="85454" y="86277"/>
                  </a:lnTo>
                  <a:lnTo>
                    <a:pt x="84910" y="90538"/>
                  </a:lnTo>
                  <a:lnTo>
                    <a:pt x="83700" y="93379"/>
                  </a:lnTo>
                  <a:lnTo>
                    <a:pt x="82046" y="95272"/>
                  </a:lnTo>
                  <a:lnTo>
                    <a:pt x="80097" y="96535"/>
                  </a:lnTo>
                  <a:lnTo>
                    <a:pt x="77932" y="104711"/>
                  </a:lnTo>
                  <a:lnTo>
                    <a:pt x="76123" y="115118"/>
                  </a:lnTo>
                  <a:lnTo>
                    <a:pt x="62702" y="150737"/>
                  </a:lnTo>
                  <a:lnTo>
                    <a:pt x="60887" y="156741"/>
                  </a:lnTo>
                  <a:lnTo>
                    <a:pt x="42091" y="193463"/>
                  </a:lnTo>
                  <a:lnTo>
                    <a:pt x="39874" y="200566"/>
                  </a:lnTo>
                  <a:lnTo>
                    <a:pt x="39283" y="204831"/>
                  </a:lnTo>
                  <a:lnTo>
                    <a:pt x="38041" y="207674"/>
                  </a:lnTo>
                  <a:lnTo>
                    <a:pt x="36368" y="209569"/>
                  </a:lnTo>
                  <a:lnTo>
                    <a:pt x="34406" y="210833"/>
                  </a:lnTo>
                  <a:lnTo>
                    <a:pt x="27598" y="224747"/>
                  </a:lnTo>
                  <a:lnTo>
                    <a:pt x="22949" y="239190"/>
                  </a:lnTo>
                  <a:lnTo>
                    <a:pt x="21226" y="240740"/>
                  </a:lnTo>
                  <a:lnTo>
                    <a:pt x="19231" y="241773"/>
                  </a:lnTo>
                  <a:lnTo>
                    <a:pt x="9945" y="258295"/>
                  </a:lnTo>
                  <a:lnTo>
                    <a:pt x="7477" y="259404"/>
                  </a:lnTo>
                  <a:lnTo>
                    <a:pt x="4984" y="259296"/>
                  </a:lnTo>
                  <a:lnTo>
                    <a:pt x="3323" y="258377"/>
                  </a:lnTo>
                  <a:lnTo>
                    <a:pt x="2215" y="256918"/>
                  </a:lnTo>
                  <a:lnTo>
                    <a:pt x="0" y="2514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147">
              <a:extLst>
                <a:ext uri="{FF2B5EF4-FFF2-40B4-BE49-F238E27FC236}">
                  <a16:creationId xmlns:a16="http://schemas.microsoft.com/office/drawing/2014/main" id="{B7E43BB7-C242-4F63-B9E5-6689EBBBB969}"/>
                </a:ext>
              </a:extLst>
            </p:cNvPr>
            <p:cNvSpPr/>
            <p:nvPr/>
          </p:nvSpPr>
          <p:spPr>
            <a:xfrm>
              <a:off x="9707880" y="4610100"/>
              <a:ext cx="91441" cy="161842"/>
            </a:xfrm>
            <a:custGeom>
              <a:avLst/>
              <a:gdLst/>
              <a:ahLst/>
              <a:cxnLst/>
              <a:rect l="0" t="0" r="0" b="0"/>
              <a:pathLst>
                <a:path w="91441" h="161842">
                  <a:moveTo>
                    <a:pt x="0" y="0"/>
                  </a:moveTo>
                  <a:lnTo>
                    <a:pt x="4045" y="8091"/>
                  </a:lnTo>
                  <a:lnTo>
                    <a:pt x="9407" y="38423"/>
                  </a:lnTo>
                  <a:lnTo>
                    <a:pt x="11352" y="40855"/>
                  </a:lnTo>
                  <a:lnTo>
                    <a:pt x="11800" y="44170"/>
                  </a:lnTo>
                  <a:lnTo>
                    <a:pt x="10082" y="56926"/>
                  </a:lnTo>
                  <a:lnTo>
                    <a:pt x="15190" y="93419"/>
                  </a:lnTo>
                  <a:lnTo>
                    <a:pt x="15218" y="96553"/>
                  </a:lnTo>
                  <a:lnTo>
                    <a:pt x="8325" y="118825"/>
                  </a:lnTo>
                  <a:lnTo>
                    <a:pt x="7647" y="142194"/>
                  </a:lnTo>
                  <a:lnTo>
                    <a:pt x="5374" y="145888"/>
                  </a:lnTo>
                  <a:lnTo>
                    <a:pt x="3583" y="148059"/>
                  </a:lnTo>
                  <a:lnTo>
                    <a:pt x="3236" y="150352"/>
                  </a:lnTo>
                  <a:lnTo>
                    <a:pt x="5107" y="155159"/>
                  </a:lnTo>
                  <a:lnTo>
                    <a:pt x="5098" y="155933"/>
                  </a:lnTo>
                  <a:lnTo>
                    <a:pt x="4246" y="155602"/>
                  </a:lnTo>
                  <a:lnTo>
                    <a:pt x="2830" y="154534"/>
                  </a:lnTo>
                  <a:lnTo>
                    <a:pt x="1887" y="154670"/>
                  </a:lnTo>
                  <a:lnTo>
                    <a:pt x="1258" y="155606"/>
                  </a:lnTo>
                  <a:lnTo>
                    <a:pt x="248" y="159148"/>
                  </a:lnTo>
                  <a:lnTo>
                    <a:pt x="49" y="155458"/>
                  </a:lnTo>
                  <a:lnTo>
                    <a:pt x="7" y="159252"/>
                  </a:lnTo>
                  <a:lnTo>
                    <a:pt x="3" y="155747"/>
                  </a:lnTo>
                  <a:lnTo>
                    <a:pt x="0" y="161841"/>
                  </a:lnTo>
                  <a:lnTo>
                    <a:pt x="0" y="146307"/>
                  </a:lnTo>
                  <a:lnTo>
                    <a:pt x="5237" y="130218"/>
                  </a:lnTo>
                  <a:lnTo>
                    <a:pt x="6032" y="129145"/>
                  </a:lnTo>
                  <a:lnTo>
                    <a:pt x="6561" y="129277"/>
                  </a:lnTo>
                  <a:lnTo>
                    <a:pt x="11352" y="121371"/>
                  </a:lnTo>
                  <a:lnTo>
                    <a:pt x="15319" y="110460"/>
                  </a:lnTo>
                  <a:lnTo>
                    <a:pt x="16985" y="109200"/>
                  </a:lnTo>
                  <a:lnTo>
                    <a:pt x="18943" y="108360"/>
                  </a:lnTo>
                  <a:lnTo>
                    <a:pt x="35628" y="87714"/>
                  </a:lnTo>
                  <a:lnTo>
                    <a:pt x="40671" y="85551"/>
                  </a:lnTo>
                  <a:lnTo>
                    <a:pt x="45732" y="80073"/>
                  </a:lnTo>
                  <a:lnTo>
                    <a:pt x="50806" y="73688"/>
                  </a:lnTo>
                  <a:lnTo>
                    <a:pt x="55882" y="70850"/>
                  </a:lnTo>
                  <a:lnTo>
                    <a:pt x="63500" y="69253"/>
                  </a:lnTo>
                  <a:lnTo>
                    <a:pt x="65193" y="68182"/>
                  </a:lnTo>
                  <a:lnTo>
                    <a:pt x="66322" y="66621"/>
                  </a:lnTo>
                  <a:lnTo>
                    <a:pt x="67075" y="64734"/>
                  </a:lnTo>
                  <a:lnTo>
                    <a:pt x="69270" y="63476"/>
                  </a:lnTo>
                  <a:lnTo>
                    <a:pt x="76224" y="62078"/>
                  </a:lnTo>
                  <a:lnTo>
                    <a:pt x="79603" y="63399"/>
                  </a:lnTo>
                  <a:lnTo>
                    <a:pt x="91440" y="762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148">
              <a:extLst>
                <a:ext uri="{FF2B5EF4-FFF2-40B4-BE49-F238E27FC236}">
                  <a16:creationId xmlns:a16="http://schemas.microsoft.com/office/drawing/2014/main" id="{6A695C6F-2F4F-4ADE-BD74-6A7D7BE11F32}"/>
                </a:ext>
              </a:extLst>
            </p:cNvPr>
            <p:cNvSpPr/>
            <p:nvPr/>
          </p:nvSpPr>
          <p:spPr>
            <a:xfrm>
              <a:off x="9883147" y="4640580"/>
              <a:ext cx="7615" cy="142822"/>
            </a:xfrm>
            <a:custGeom>
              <a:avLst/>
              <a:gdLst/>
              <a:ahLst/>
              <a:cxnLst/>
              <a:rect l="0" t="0" r="0" b="0"/>
              <a:pathLst>
                <a:path w="7615" h="142822">
                  <a:moveTo>
                    <a:pt x="7614" y="0"/>
                  </a:moveTo>
                  <a:lnTo>
                    <a:pt x="7614" y="36860"/>
                  </a:lnTo>
                  <a:lnTo>
                    <a:pt x="7614" y="70892"/>
                  </a:lnTo>
                  <a:lnTo>
                    <a:pt x="7614" y="95416"/>
                  </a:lnTo>
                  <a:lnTo>
                    <a:pt x="6767" y="95784"/>
                  </a:lnTo>
                  <a:lnTo>
                    <a:pt x="3568" y="93935"/>
                  </a:lnTo>
                  <a:lnTo>
                    <a:pt x="3223" y="95643"/>
                  </a:lnTo>
                  <a:lnTo>
                    <a:pt x="5089" y="107643"/>
                  </a:lnTo>
                  <a:lnTo>
                    <a:pt x="4237" y="109862"/>
                  </a:lnTo>
                  <a:lnTo>
                    <a:pt x="2823" y="111341"/>
                  </a:lnTo>
                  <a:lnTo>
                    <a:pt x="1251" y="117501"/>
                  </a:lnTo>
                  <a:lnTo>
                    <a:pt x="159" y="132345"/>
                  </a:lnTo>
                  <a:lnTo>
                    <a:pt x="103" y="132257"/>
                  </a:lnTo>
                  <a:lnTo>
                    <a:pt x="67" y="131351"/>
                  </a:lnTo>
                  <a:lnTo>
                    <a:pt x="0" y="142821"/>
                  </a:lnTo>
                  <a:lnTo>
                    <a:pt x="843" y="142627"/>
                  </a:lnTo>
                  <a:lnTo>
                    <a:pt x="7614" y="1371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149">
              <a:extLst>
                <a:ext uri="{FF2B5EF4-FFF2-40B4-BE49-F238E27FC236}">
                  <a16:creationId xmlns:a16="http://schemas.microsoft.com/office/drawing/2014/main" id="{9F0F8C79-3225-44FD-BD2D-AE18EF7257D9}"/>
                </a:ext>
              </a:extLst>
            </p:cNvPr>
            <p:cNvSpPr/>
            <p:nvPr/>
          </p:nvSpPr>
          <p:spPr>
            <a:xfrm>
              <a:off x="9845039" y="4579620"/>
              <a:ext cx="15242" cy="30481"/>
            </a:xfrm>
            <a:custGeom>
              <a:avLst/>
              <a:gdLst/>
              <a:ahLst/>
              <a:cxnLst/>
              <a:rect l="0" t="0" r="0" b="0"/>
              <a:pathLst>
                <a:path w="15242" h="30481">
                  <a:moveTo>
                    <a:pt x="15241" y="0"/>
                  </a:moveTo>
                  <a:lnTo>
                    <a:pt x="11195" y="4045"/>
                  </a:lnTo>
                  <a:lnTo>
                    <a:pt x="9157" y="4390"/>
                  </a:lnTo>
                  <a:lnTo>
                    <a:pt x="6952" y="3773"/>
                  </a:lnTo>
                  <a:lnTo>
                    <a:pt x="4636" y="2515"/>
                  </a:lnTo>
                  <a:lnTo>
                    <a:pt x="3090" y="2524"/>
                  </a:lnTo>
                  <a:lnTo>
                    <a:pt x="2061" y="3376"/>
                  </a:lnTo>
                  <a:lnTo>
                    <a:pt x="1374" y="4790"/>
                  </a:lnTo>
                  <a:lnTo>
                    <a:pt x="0" y="304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150">
              <a:extLst>
                <a:ext uri="{FF2B5EF4-FFF2-40B4-BE49-F238E27FC236}">
                  <a16:creationId xmlns:a16="http://schemas.microsoft.com/office/drawing/2014/main" id="{C50DD135-1CC1-4E56-958A-582D6D9E8957}"/>
                </a:ext>
              </a:extLst>
            </p:cNvPr>
            <p:cNvSpPr/>
            <p:nvPr/>
          </p:nvSpPr>
          <p:spPr>
            <a:xfrm>
              <a:off x="9974580" y="4598202"/>
              <a:ext cx="68578" cy="133219"/>
            </a:xfrm>
            <a:custGeom>
              <a:avLst/>
              <a:gdLst/>
              <a:ahLst/>
              <a:cxnLst/>
              <a:rect l="0" t="0" r="0" b="0"/>
              <a:pathLst>
                <a:path w="68578" h="133219">
                  <a:moveTo>
                    <a:pt x="0" y="42378"/>
                  </a:moveTo>
                  <a:lnTo>
                    <a:pt x="4046" y="38333"/>
                  </a:lnTo>
                  <a:lnTo>
                    <a:pt x="8288" y="36347"/>
                  </a:lnTo>
                  <a:lnTo>
                    <a:pt x="10606" y="35817"/>
                  </a:lnTo>
                  <a:lnTo>
                    <a:pt x="12998" y="36311"/>
                  </a:lnTo>
                  <a:lnTo>
                    <a:pt x="17911" y="39117"/>
                  </a:lnTo>
                  <a:lnTo>
                    <a:pt x="25439" y="49502"/>
                  </a:lnTo>
                  <a:lnTo>
                    <a:pt x="27966" y="50514"/>
                  </a:lnTo>
                  <a:lnTo>
                    <a:pt x="30498" y="49495"/>
                  </a:lnTo>
                  <a:lnTo>
                    <a:pt x="35567" y="45541"/>
                  </a:lnTo>
                  <a:lnTo>
                    <a:pt x="43182" y="43315"/>
                  </a:lnTo>
                  <a:lnTo>
                    <a:pt x="48261" y="42795"/>
                  </a:lnTo>
                  <a:lnTo>
                    <a:pt x="49954" y="40962"/>
                  </a:lnTo>
                  <a:lnTo>
                    <a:pt x="51834" y="34411"/>
                  </a:lnTo>
                  <a:lnTo>
                    <a:pt x="53183" y="32833"/>
                  </a:lnTo>
                  <a:lnTo>
                    <a:pt x="54929" y="32628"/>
                  </a:lnTo>
                  <a:lnTo>
                    <a:pt x="61431" y="34126"/>
                  </a:lnTo>
                  <a:lnTo>
                    <a:pt x="63813" y="34337"/>
                  </a:lnTo>
                  <a:lnTo>
                    <a:pt x="65404" y="32784"/>
                  </a:lnTo>
                  <a:lnTo>
                    <a:pt x="67638" y="25048"/>
                  </a:lnTo>
                  <a:lnTo>
                    <a:pt x="67953" y="24898"/>
                  </a:lnTo>
                  <a:lnTo>
                    <a:pt x="68162" y="25645"/>
                  </a:lnTo>
                  <a:lnTo>
                    <a:pt x="68302" y="25296"/>
                  </a:lnTo>
                  <a:lnTo>
                    <a:pt x="68556" y="15747"/>
                  </a:lnTo>
                  <a:lnTo>
                    <a:pt x="68568" y="17278"/>
                  </a:lnTo>
                  <a:lnTo>
                    <a:pt x="68577" y="10764"/>
                  </a:lnTo>
                  <a:lnTo>
                    <a:pt x="67731" y="8602"/>
                  </a:lnTo>
                  <a:lnTo>
                    <a:pt x="66321" y="7160"/>
                  </a:lnTo>
                  <a:lnTo>
                    <a:pt x="62019" y="4847"/>
                  </a:lnTo>
                  <a:lnTo>
                    <a:pt x="61431" y="2273"/>
                  </a:lnTo>
                  <a:lnTo>
                    <a:pt x="61274" y="402"/>
                  </a:lnTo>
                  <a:lnTo>
                    <a:pt x="60322" y="0"/>
                  </a:lnTo>
                  <a:lnTo>
                    <a:pt x="54425" y="3547"/>
                  </a:lnTo>
                  <a:lnTo>
                    <a:pt x="47471" y="11064"/>
                  </a:lnTo>
                  <a:lnTo>
                    <a:pt x="41253" y="20776"/>
                  </a:lnTo>
                  <a:lnTo>
                    <a:pt x="40202" y="21204"/>
                  </a:lnTo>
                  <a:lnTo>
                    <a:pt x="39500" y="20642"/>
                  </a:lnTo>
                  <a:lnTo>
                    <a:pt x="34471" y="19851"/>
                  </a:lnTo>
                  <a:lnTo>
                    <a:pt x="29995" y="21924"/>
                  </a:lnTo>
                  <a:lnTo>
                    <a:pt x="24269" y="26108"/>
                  </a:lnTo>
                  <a:lnTo>
                    <a:pt x="17902" y="38255"/>
                  </a:lnTo>
                  <a:lnTo>
                    <a:pt x="15182" y="46989"/>
                  </a:lnTo>
                  <a:lnTo>
                    <a:pt x="10237" y="55786"/>
                  </a:lnTo>
                  <a:lnTo>
                    <a:pt x="3298" y="84515"/>
                  </a:lnTo>
                  <a:lnTo>
                    <a:pt x="8321" y="109712"/>
                  </a:lnTo>
                  <a:lnTo>
                    <a:pt x="12813" y="119714"/>
                  </a:lnTo>
                  <a:lnTo>
                    <a:pt x="13623" y="120182"/>
                  </a:lnTo>
                  <a:lnTo>
                    <a:pt x="14161" y="119647"/>
                  </a:lnTo>
                  <a:lnTo>
                    <a:pt x="21110" y="129263"/>
                  </a:lnTo>
                  <a:lnTo>
                    <a:pt x="29079" y="133218"/>
                  </a:lnTo>
                  <a:lnTo>
                    <a:pt x="32115" y="131294"/>
                  </a:lnTo>
                  <a:lnTo>
                    <a:pt x="38100" y="1261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151">
              <a:extLst>
                <a:ext uri="{FF2B5EF4-FFF2-40B4-BE49-F238E27FC236}">
                  <a16:creationId xmlns:a16="http://schemas.microsoft.com/office/drawing/2014/main" id="{0D648B87-6C35-4AC2-B32F-D6199E4799BA}"/>
                </a:ext>
              </a:extLst>
            </p:cNvPr>
            <p:cNvSpPr/>
            <p:nvPr/>
          </p:nvSpPr>
          <p:spPr>
            <a:xfrm>
              <a:off x="10271761" y="4427220"/>
              <a:ext cx="182869" cy="525781"/>
            </a:xfrm>
            <a:custGeom>
              <a:avLst/>
              <a:gdLst/>
              <a:ahLst/>
              <a:cxnLst/>
              <a:rect l="0" t="0" r="0" b="0"/>
              <a:pathLst>
                <a:path w="182869" h="525781">
                  <a:moveTo>
                    <a:pt x="0" y="0"/>
                  </a:moveTo>
                  <a:lnTo>
                    <a:pt x="0" y="4045"/>
                  </a:lnTo>
                  <a:lnTo>
                    <a:pt x="4044" y="14651"/>
                  </a:lnTo>
                  <a:lnTo>
                    <a:pt x="6083" y="17387"/>
                  </a:lnTo>
                  <a:lnTo>
                    <a:pt x="12996" y="22932"/>
                  </a:lnTo>
                  <a:lnTo>
                    <a:pt x="17911" y="30230"/>
                  </a:lnTo>
                  <a:lnTo>
                    <a:pt x="21254" y="32853"/>
                  </a:lnTo>
                  <a:lnTo>
                    <a:pt x="33202" y="36546"/>
                  </a:lnTo>
                  <a:lnTo>
                    <a:pt x="39593" y="37409"/>
                  </a:lnTo>
                  <a:lnTo>
                    <a:pt x="42481" y="40179"/>
                  </a:lnTo>
                  <a:lnTo>
                    <a:pt x="51439" y="54520"/>
                  </a:lnTo>
                  <a:lnTo>
                    <a:pt x="70033" y="70607"/>
                  </a:lnTo>
                  <a:lnTo>
                    <a:pt x="86264" y="99437"/>
                  </a:lnTo>
                  <a:lnTo>
                    <a:pt x="101738" y="113026"/>
                  </a:lnTo>
                  <a:lnTo>
                    <a:pt x="111047" y="128880"/>
                  </a:lnTo>
                  <a:lnTo>
                    <a:pt x="132174" y="153837"/>
                  </a:lnTo>
                  <a:lnTo>
                    <a:pt x="142038" y="172784"/>
                  </a:lnTo>
                  <a:lnTo>
                    <a:pt x="152328" y="197067"/>
                  </a:lnTo>
                  <a:lnTo>
                    <a:pt x="165904" y="222535"/>
                  </a:lnTo>
                  <a:lnTo>
                    <a:pt x="173380" y="248349"/>
                  </a:lnTo>
                  <a:lnTo>
                    <a:pt x="179688" y="257594"/>
                  </a:lnTo>
                  <a:lnTo>
                    <a:pt x="182599" y="283102"/>
                  </a:lnTo>
                  <a:lnTo>
                    <a:pt x="182868" y="317081"/>
                  </a:lnTo>
                  <a:lnTo>
                    <a:pt x="180617" y="325216"/>
                  </a:lnTo>
                  <a:lnTo>
                    <a:pt x="167441" y="358521"/>
                  </a:lnTo>
                  <a:lnTo>
                    <a:pt x="162470" y="364236"/>
                  </a:lnTo>
                  <a:lnTo>
                    <a:pt x="149847" y="386548"/>
                  </a:lnTo>
                  <a:lnTo>
                    <a:pt x="146465" y="389779"/>
                  </a:lnTo>
                  <a:lnTo>
                    <a:pt x="124011" y="403480"/>
                  </a:lnTo>
                  <a:lnTo>
                    <a:pt x="109287" y="420373"/>
                  </a:lnTo>
                  <a:lnTo>
                    <a:pt x="95786" y="427379"/>
                  </a:lnTo>
                  <a:lnTo>
                    <a:pt x="66946" y="456346"/>
                  </a:lnTo>
                  <a:lnTo>
                    <a:pt x="57694" y="463594"/>
                  </a:lnTo>
                  <a:lnTo>
                    <a:pt x="42964" y="483648"/>
                  </a:lnTo>
                  <a:lnTo>
                    <a:pt x="22859" y="5257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152">
              <a:extLst>
                <a:ext uri="{FF2B5EF4-FFF2-40B4-BE49-F238E27FC236}">
                  <a16:creationId xmlns:a16="http://schemas.microsoft.com/office/drawing/2014/main" id="{0E3A7EA4-5FFE-42B3-BC63-49B7E0C6FB9D}"/>
                </a:ext>
              </a:extLst>
            </p:cNvPr>
            <p:cNvSpPr/>
            <p:nvPr/>
          </p:nvSpPr>
          <p:spPr>
            <a:xfrm>
              <a:off x="10096823" y="4564380"/>
              <a:ext cx="118274" cy="222028"/>
            </a:xfrm>
            <a:custGeom>
              <a:avLst/>
              <a:gdLst/>
              <a:ahLst/>
              <a:cxnLst/>
              <a:rect l="0" t="0" r="0" b="0"/>
              <a:pathLst>
                <a:path w="118274" h="222028">
                  <a:moveTo>
                    <a:pt x="75877" y="0"/>
                  </a:moveTo>
                  <a:lnTo>
                    <a:pt x="75877" y="4045"/>
                  </a:lnTo>
                  <a:lnTo>
                    <a:pt x="67787" y="18696"/>
                  </a:lnTo>
                  <a:lnTo>
                    <a:pt x="64557" y="21778"/>
                  </a:lnTo>
                  <a:lnTo>
                    <a:pt x="61557" y="22985"/>
                  </a:lnTo>
                  <a:lnTo>
                    <a:pt x="50658" y="22885"/>
                  </a:lnTo>
                  <a:lnTo>
                    <a:pt x="48058" y="24570"/>
                  </a:lnTo>
                  <a:lnTo>
                    <a:pt x="42913" y="30957"/>
                  </a:lnTo>
                  <a:lnTo>
                    <a:pt x="39506" y="32492"/>
                  </a:lnTo>
                  <a:lnTo>
                    <a:pt x="31208" y="31939"/>
                  </a:lnTo>
                  <a:lnTo>
                    <a:pt x="27471" y="33146"/>
                  </a:lnTo>
                  <a:lnTo>
                    <a:pt x="15284" y="44393"/>
                  </a:lnTo>
                  <a:lnTo>
                    <a:pt x="11411" y="45130"/>
                  </a:lnTo>
                  <a:lnTo>
                    <a:pt x="10041" y="47020"/>
                  </a:lnTo>
                  <a:lnTo>
                    <a:pt x="7658" y="58790"/>
                  </a:lnTo>
                  <a:lnTo>
                    <a:pt x="6692" y="59513"/>
                  </a:lnTo>
                  <a:lnTo>
                    <a:pt x="3358" y="60317"/>
                  </a:lnTo>
                  <a:lnTo>
                    <a:pt x="2131" y="63071"/>
                  </a:lnTo>
                  <a:lnTo>
                    <a:pt x="162" y="76711"/>
                  </a:lnTo>
                  <a:lnTo>
                    <a:pt x="0" y="76541"/>
                  </a:lnTo>
                  <a:lnTo>
                    <a:pt x="10311" y="86836"/>
                  </a:lnTo>
                  <a:lnTo>
                    <a:pt x="12692" y="87524"/>
                  </a:lnTo>
                  <a:lnTo>
                    <a:pt x="15129" y="87136"/>
                  </a:lnTo>
                  <a:lnTo>
                    <a:pt x="17598" y="86031"/>
                  </a:lnTo>
                  <a:lnTo>
                    <a:pt x="20091" y="86987"/>
                  </a:lnTo>
                  <a:lnTo>
                    <a:pt x="35245" y="103014"/>
                  </a:lnTo>
                  <a:lnTo>
                    <a:pt x="43705" y="107287"/>
                  </a:lnTo>
                  <a:lnTo>
                    <a:pt x="59049" y="118528"/>
                  </a:lnTo>
                  <a:lnTo>
                    <a:pt x="65011" y="121259"/>
                  </a:lnTo>
                  <a:lnTo>
                    <a:pt x="70484" y="125295"/>
                  </a:lnTo>
                  <a:lnTo>
                    <a:pt x="78323" y="136373"/>
                  </a:lnTo>
                  <a:lnTo>
                    <a:pt x="81742" y="137481"/>
                  </a:lnTo>
                  <a:lnTo>
                    <a:pt x="85715" y="136528"/>
                  </a:lnTo>
                  <a:lnTo>
                    <a:pt x="90055" y="134199"/>
                  </a:lnTo>
                  <a:lnTo>
                    <a:pt x="93795" y="134339"/>
                  </a:lnTo>
                  <a:lnTo>
                    <a:pt x="97136" y="136126"/>
                  </a:lnTo>
                  <a:lnTo>
                    <a:pt x="103106" y="140934"/>
                  </a:lnTo>
                  <a:lnTo>
                    <a:pt x="112379" y="144273"/>
                  </a:lnTo>
                  <a:lnTo>
                    <a:pt x="114507" y="155154"/>
                  </a:lnTo>
                  <a:lnTo>
                    <a:pt x="116025" y="156775"/>
                  </a:lnTo>
                  <a:lnTo>
                    <a:pt x="117881" y="157857"/>
                  </a:lnTo>
                  <a:lnTo>
                    <a:pt x="118273" y="159425"/>
                  </a:lnTo>
                  <a:lnTo>
                    <a:pt x="117687" y="161316"/>
                  </a:lnTo>
                  <a:lnTo>
                    <a:pt x="116451" y="163424"/>
                  </a:lnTo>
                  <a:lnTo>
                    <a:pt x="114465" y="180824"/>
                  </a:lnTo>
                  <a:lnTo>
                    <a:pt x="114304" y="180663"/>
                  </a:lnTo>
                  <a:lnTo>
                    <a:pt x="114194" y="178862"/>
                  </a:lnTo>
                  <a:lnTo>
                    <a:pt x="113275" y="178508"/>
                  </a:lnTo>
                  <a:lnTo>
                    <a:pt x="109996" y="180373"/>
                  </a:lnTo>
                  <a:lnTo>
                    <a:pt x="108784" y="182055"/>
                  </a:lnTo>
                  <a:lnTo>
                    <a:pt x="107436" y="186182"/>
                  </a:lnTo>
                  <a:lnTo>
                    <a:pt x="106229" y="187621"/>
                  </a:lnTo>
                  <a:lnTo>
                    <a:pt x="90961" y="198621"/>
                  </a:lnTo>
                  <a:lnTo>
                    <a:pt x="88473" y="200993"/>
                  </a:lnTo>
                  <a:lnTo>
                    <a:pt x="85967" y="201729"/>
                  </a:lnTo>
                  <a:lnTo>
                    <a:pt x="83451" y="201373"/>
                  </a:lnTo>
                  <a:lnTo>
                    <a:pt x="80926" y="200288"/>
                  </a:lnTo>
                  <a:lnTo>
                    <a:pt x="77550" y="201259"/>
                  </a:lnTo>
                  <a:lnTo>
                    <a:pt x="63199" y="211432"/>
                  </a:lnTo>
                  <a:lnTo>
                    <a:pt x="53306" y="212788"/>
                  </a:lnTo>
                  <a:lnTo>
                    <a:pt x="49823" y="214672"/>
                  </a:lnTo>
                  <a:lnTo>
                    <a:pt x="43695" y="221281"/>
                  </a:lnTo>
                  <a:lnTo>
                    <a:pt x="41722" y="222027"/>
                  </a:lnTo>
                  <a:lnTo>
                    <a:pt x="40407" y="220831"/>
                  </a:lnTo>
                  <a:lnTo>
                    <a:pt x="39530" y="218341"/>
                  </a:lnTo>
                  <a:lnTo>
                    <a:pt x="37253" y="217527"/>
                  </a:lnTo>
                  <a:lnTo>
                    <a:pt x="24809" y="220358"/>
                  </a:lnTo>
                  <a:lnTo>
                    <a:pt x="21290" y="216188"/>
                  </a:lnTo>
                  <a:lnTo>
                    <a:pt x="7297" y="1828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153">
              <a:extLst>
                <a:ext uri="{FF2B5EF4-FFF2-40B4-BE49-F238E27FC236}">
                  <a16:creationId xmlns:a16="http://schemas.microsoft.com/office/drawing/2014/main" id="{3F6A1F75-9906-4F31-9F4A-8BAD1D0EFD4A}"/>
                </a:ext>
              </a:extLst>
            </p:cNvPr>
            <p:cNvSpPr/>
            <p:nvPr/>
          </p:nvSpPr>
          <p:spPr>
            <a:xfrm>
              <a:off x="9334500" y="4511040"/>
              <a:ext cx="7621" cy="22861"/>
            </a:xfrm>
            <a:custGeom>
              <a:avLst/>
              <a:gdLst/>
              <a:ahLst/>
              <a:cxnLst/>
              <a:rect l="0" t="0" r="0" b="0"/>
              <a:pathLst>
                <a:path w="7621" h="22861">
                  <a:moveTo>
                    <a:pt x="7620" y="0"/>
                  </a:moveTo>
                  <a:lnTo>
                    <a:pt x="7620" y="4045"/>
                  </a:lnTo>
                  <a:lnTo>
                    <a:pt x="6773" y="4390"/>
                  </a:lnTo>
                  <a:lnTo>
                    <a:pt x="3575" y="2516"/>
                  </a:lnTo>
                  <a:lnTo>
                    <a:pt x="2383" y="2524"/>
                  </a:lnTo>
                  <a:lnTo>
                    <a:pt x="1588" y="3376"/>
                  </a:lnTo>
                  <a:lnTo>
                    <a:pt x="1059" y="4791"/>
                  </a:lnTo>
                  <a:lnTo>
                    <a:pt x="0" y="228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SMARTInkShape-Group22">
            <a:extLst>
              <a:ext uri="{FF2B5EF4-FFF2-40B4-BE49-F238E27FC236}">
                <a16:creationId xmlns:a16="http://schemas.microsoft.com/office/drawing/2014/main" id="{9A1DFF70-1517-47A2-8BF4-FBE0F2C515E0}"/>
              </a:ext>
            </a:extLst>
          </p:cNvPr>
          <p:cNvGrpSpPr/>
          <p:nvPr/>
        </p:nvGrpSpPr>
        <p:grpSpPr>
          <a:xfrm>
            <a:off x="6774182" y="4441217"/>
            <a:ext cx="1684019" cy="496544"/>
            <a:chOff x="6774182" y="4441217"/>
            <a:chExt cx="1684019" cy="496544"/>
          </a:xfrm>
        </p:grpSpPr>
        <p:sp>
          <p:nvSpPr>
            <p:cNvPr id="155" name="SMARTInkShape-154">
              <a:extLst>
                <a:ext uri="{FF2B5EF4-FFF2-40B4-BE49-F238E27FC236}">
                  <a16:creationId xmlns:a16="http://schemas.microsoft.com/office/drawing/2014/main" id="{D936D64D-94AC-4447-A08D-D39E99C3D4C3}"/>
                </a:ext>
              </a:extLst>
            </p:cNvPr>
            <p:cNvSpPr/>
            <p:nvPr/>
          </p:nvSpPr>
          <p:spPr>
            <a:xfrm>
              <a:off x="7498083" y="4441217"/>
              <a:ext cx="175257" cy="397893"/>
            </a:xfrm>
            <a:custGeom>
              <a:avLst/>
              <a:gdLst/>
              <a:ahLst/>
              <a:cxnLst/>
              <a:rect l="0" t="0" r="0" b="0"/>
              <a:pathLst>
                <a:path w="175257" h="397893">
                  <a:moveTo>
                    <a:pt x="175256" y="153643"/>
                  </a:moveTo>
                  <a:lnTo>
                    <a:pt x="175256" y="164947"/>
                  </a:lnTo>
                  <a:lnTo>
                    <a:pt x="175256" y="163465"/>
                  </a:lnTo>
                  <a:lnTo>
                    <a:pt x="174410" y="162731"/>
                  </a:lnTo>
                  <a:lnTo>
                    <a:pt x="171212" y="161915"/>
                  </a:lnTo>
                  <a:lnTo>
                    <a:pt x="169173" y="163391"/>
                  </a:lnTo>
                  <a:lnTo>
                    <a:pt x="164651" y="169547"/>
                  </a:lnTo>
                  <a:lnTo>
                    <a:pt x="163107" y="169326"/>
                  </a:lnTo>
                  <a:lnTo>
                    <a:pt x="160085" y="159418"/>
                  </a:lnTo>
                  <a:lnTo>
                    <a:pt x="158369" y="157493"/>
                  </a:lnTo>
                  <a:lnTo>
                    <a:pt x="156378" y="156210"/>
                  </a:lnTo>
                  <a:lnTo>
                    <a:pt x="155051" y="156201"/>
                  </a:lnTo>
                  <a:lnTo>
                    <a:pt x="154166" y="157041"/>
                  </a:lnTo>
                  <a:lnTo>
                    <a:pt x="153577" y="158449"/>
                  </a:lnTo>
                  <a:lnTo>
                    <a:pt x="152337" y="157694"/>
                  </a:lnTo>
                  <a:lnTo>
                    <a:pt x="148701" y="152339"/>
                  </a:lnTo>
                  <a:lnTo>
                    <a:pt x="146547" y="151927"/>
                  </a:lnTo>
                  <a:lnTo>
                    <a:pt x="144263" y="153346"/>
                  </a:lnTo>
                  <a:lnTo>
                    <a:pt x="139469" y="157744"/>
                  </a:lnTo>
                  <a:lnTo>
                    <a:pt x="134515" y="159699"/>
                  </a:lnTo>
                  <a:lnTo>
                    <a:pt x="132009" y="159374"/>
                  </a:lnTo>
                  <a:lnTo>
                    <a:pt x="126966" y="156754"/>
                  </a:lnTo>
                  <a:lnTo>
                    <a:pt x="124436" y="157410"/>
                  </a:lnTo>
                  <a:lnTo>
                    <a:pt x="117678" y="163884"/>
                  </a:lnTo>
                  <a:lnTo>
                    <a:pt x="116551" y="163857"/>
                  </a:lnTo>
                  <a:lnTo>
                    <a:pt x="115800" y="162993"/>
                  </a:lnTo>
                  <a:lnTo>
                    <a:pt x="114452" y="163263"/>
                  </a:lnTo>
                  <a:lnTo>
                    <a:pt x="103823" y="172021"/>
                  </a:lnTo>
                  <a:lnTo>
                    <a:pt x="101387" y="172668"/>
                  </a:lnTo>
                  <a:lnTo>
                    <a:pt x="98917" y="172253"/>
                  </a:lnTo>
                  <a:lnTo>
                    <a:pt x="96424" y="171130"/>
                  </a:lnTo>
                  <a:lnTo>
                    <a:pt x="93915" y="171227"/>
                  </a:lnTo>
                  <a:lnTo>
                    <a:pt x="88869" y="173594"/>
                  </a:lnTo>
                  <a:lnTo>
                    <a:pt x="81269" y="179686"/>
                  </a:lnTo>
                  <a:lnTo>
                    <a:pt x="78731" y="180318"/>
                  </a:lnTo>
                  <a:lnTo>
                    <a:pt x="76193" y="179893"/>
                  </a:lnTo>
                  <a:lnTo>
                    <a:pt x="73655" y="178763"/>
                  </a:lnTo>
                  <a:lnTo>
                    <a:pt x="71115" y="179703"/>
                  </a:lnTo>
                  <a:lnTo>
                    <a:pt x="66037" y="185263"/>
                  </a:lnTo>
                  <a:lnTo>
                    <a:pt x="63214" y="191121"/>
                  </a:lnTo>
                  <a:lnTo>
                    <a:pt x="62462" y="193868"/>
                  </a:lnTo>
                  <a:lnTo>
                    <a:pt x="57110" y="199178"/>
                  </a:lnTo>
                  <a:lnTo>
                    <a:pt x="49934" y="205208"/>
                  </a:lnTo>
                  <a:lnTo>
                    <a:pt x="34563" y="225505"/>
                  </a:lnTo>
                  <a:lnTo>
                    <a:pt x="30036" y="227915"/>
                  </a:lnTo>
                  <a:lnTo>
                    <a:pt x="24275" y="229462"/>
                  </a:lnTo>
                  <a:lnTo>
                    <a:pt x="17900" y="246325"/>
                  </a:lnTo>
                  <a:lnTo>
                    <a:pt x="15179" y="256646"/>
                  </a:lnTo>
                  <a:lnTo>
                    <a:pt x="11542" y="262358"/>
                  </a:lnTo>
                  <a:lnTo>
                    <a:pt x="7000" y="289204"/>
                  </a:lnTo>
                  <a:lnTo>
                    <a:pt x="3675" y="293761"/>
                  </a:lnTo>
                  <a:lnTo>
                    <a:pt x="481" y="313645"/>
                  </a:lnTo>
                  <a:lnTo>
                    <a:pt x="320" y="313651"/>
                  </a:lnTo>
                  <a:lnTo>
                    <a:pt x="16" y="331880"/>
                  </a:lnTo>
                  <a:lnTo>
                    <a:pt x="5" y="330791"/>
                  </a:lnTo>
                  <a:lnTo>
                    <a:pt x="0" y="337553"/>
                  </a:lnTo>
                  <a:lnTo>
                    <a:pt x="2256" y="343472"/>
                  </a:lnTo>
                  <a:lnTo>
                    <a:pt x="6558" y="350125"/>
                  </a:lnTo>
                  <a:lnTo>
                    <a:pt x="8255" y="361913"/>
                  </a:lnTo>
                  <a:lnTo>
                    <a:pt x="9735" y="363610"/>
                  </a:lnTo>
                  <a:lnTo>
                    <a:pt x="11569" y="364741"/>
                  </a:lnTo>
                  <a:lnTo>
                    <a:pt x="11945" y="365495"/>
                  </a:lnTo>
                  <a:lnTo>
                    <a:pt x="11349" y="365997"/>
                  </a:lnTo>
                  <a:lnTo>
                    <a:pt x="10105" y="366333"/>
                  </a:lnTo>
                  <a:lnTo>
                    <a:pt x="10122" y="366556"/>
                  </a:lnTo>
                  <a:lnTo>
                    <a:pt x="12400" y="366804"/>
                  </a:lnTo>
                  <a:lnTo>
                    <a:pt x="16234" y="364657"/>
                  </a:lnTo>
                  <a:lnTo>
                    <a:pt x="18441" y="362899"/>
                  </a:lnTo>
                  <a:lnTo>
                    <a:pt x="19913" y="362574"/>
                  </a:lnTo>
                  <a:lnTo>
                    <a:pt x="20894" y="363203"/>
                  </a:lnTo>
                  <a:lnTo>
                    <a:pt x="21548" y="364470"/>
                  </a:lnTo>
                  <a:lnTo>
                    <a:pt x="22832" y="365314"/>
                  </a:lnTo>
                  <a:lnTo>
                    <a:pt x="26514" y="366252"/>
                  </a:lnTo>
                  <a:lnTo>
                    <a:pt x="27835" y="365656"/>
                  </a:lnTo>
                  <a:lnTo>
                    <a:pt x="28716" y="364412"/>
                  </a:lnTo>
                  <a:lnTo>
                    <a:pt x="29302" y="362736"/>
                  </a:lnTo>
                  <a:lnTo>
                    <a:pt x="30541" y="362465"/>
                  </a:lnTo>
                  <a:lnTo>
                    <a:pt x="34175" y="364421"/>
                  </a:lnTo>
                  <a:lnTo>
                    <a:pt x="35482" y="364435"/>
                  </a:lnTo>
                  <a:lnTo>
                    <a:pt x="36354" y="363597"/>
                  </a:lnTo>
                  <a:lnTo>
                    <a:pt x="37752" y="360216"/>
                  </a:lnTo>
                  <a:lnTo>
                    <a:pt x="42040" y="363675"/>
                  </a:lnTo>
                  <a:lnTo>
                    <a:pt x="44112" y="363091"/>
                  </a:lnTo>
                  <a:lnTo>
                    <a:pt x="48673" y="357926"/>
                  </a:lnTo>
                  <a:lnTo>
                    <a:pt x="51264" y="352245"/>
                  </a:lnTo>
                  <a:lnTo>
                    <a:pt x="53262" y="346897"/>
                  </a:lnTo>
                  <a:lnTo>
                    <a:pt x="58301" y="338280"/>
                  </a:lnTo>
                  <a:lnTo>
                    <a:pt x="61017" y="327072"/>
                  </a:lnTo>
                  <a:lnTo>
                    <a:pt x="62690" y="325142"/>
                  </a:lnTo>
                  <a:lnTo>
                    <a:pt x="71459" y="318000"/>
                  </a:lnTo>
                  <a:lnTo>
                    <a:pt x="74090" y="311075"/>
                  </a:lnTo>
                  <a:lnTo>
                    <a:pt x="75261" y="304893"/>
                  </a:lnTo>
                  <a:lnTo>
                    <a:pt x="75573" y="304429"/>
                  </a:lnTo>
                  <a:lnTo>
                    <a:pt x="75781" y="304967"/>
                  </a:lnTo>
                  <a:lnTo>
                    <a:pt x="95072" y="268278"/>
                  </a:lnTo>
                  <a:lnTo>
                    <a:pt x="100790" y="253082"/>
                  </a:lnTo>
                  <a:lnTo>
                    <a:pt x="102752" y="250416"/>
                  </a:lnTo>
                  <a:lnTo>
                    <a:pt x="107294" y="223807"/>
                  </a:lnTo>
                  <a:lnTo>
                    <a:pt x="110620" y="219258"/>
                  </a:lnTo>
                  <a:lnTo>
                    <a:pt x="112663" y="212156"/>
                  </a:lnTo>
                  <a:lnTo>
                    <a:pt x="116070" y="198638"/>
                  </a:lnTo>
                  <a:lnTo>
                    <a:pt x="120185" y="183908"/>
                  </a:lnTo>
                  <a:lnTo>
                    <a:pt x="121574" y="167806"/>
                  </a:lnTo>
                  <a:lnTo>
                    <a:pt x="122536" y="165625"/>
                  </a:lnTo>
                  <a:lnTo>
                    <a:pt x="124022" y="164171"/>
                  </a:lnTo>
                  <a:lnTo>
                    <a:pt x="125861" y="163202"/>
                  </a:lnTo>
                  <a:lnTo>
                    <a:pt x="127086" y="160862"/>
                  </a:lnTo>
                  <a:lnTo>
                    <a:pt x="130169" y="141465"/>
                  </a:lnTo>
                  <a:lnTo>
                    <a:pt x="134710" y="132631"/>
                  </a:lnTo>
                  <a:lnTo>
                    <a:pt x="139271" y="112176"/>
                  </a:lnTo>
                  <a:lnTo>
                    <a:pt x="142330" y="103887"/>
                  </a:lnTo>
                  <a:lnTo>
                    <a:pt x="144294" y="91540"/>
                  </a:lnTo>
                  <a:lnTo>
                    <a:pt x="144454" y="91921"/>
                  </a:lnTo>
                  <a:lnTo>
                    <a:pt x="144749" y="68888"/>
                  </a:lnTo>
                  <a:lnTo>
                    <a:pt x="147022" y="62917"/>
                  </a:lnTo>
                  <a:lnTo>
                    <a:pt x="148815" y="60139"/>
                  </a:lnTo>
                  <a:lnTo>
                    <a:pt x="151925" y="39479"/>
                  </a:lnTo>
                  <a:lnTo>
                    <a:pt x="152082" y="39434"/>
                  </a:lnTo>
                  <a:lnTo>
                    <a:pt x="156349" y="35324"/>
                  </a:lnTo>
                  <a:lnTo>
                    <a:pt x="156725" y="33277"/>
                  </a:lnTo>
                  <a:lnTo>
                    <a:pt x="156128" y="31066"/>
                  </a:lnTo>
                  <a:lnTo>
                    <a:pt x="154885" y="28745"/>
                  </a:lnTo>
                  <a:lnTo>
                    <a:pt x="154055" y="28044"/>
                  </a:lnTo>
                  <a:lnTo>
                    <a:pt x="153503" y="28424"/>
                  </a:lnTo>
                  <a:lnTo>
                    <a:pt x="153134" y="29523"/>
                  </a:lnTo>
                  <a:lnTo>
                    <a:pt x="156661" y="22981"/>
                  </a:lnTo>
                  <a:lnTo>
                    <a:pt x="156933" y="20815"/>
                  </a:lnTo>
                  <a:lnTo>
                    <a:pt x="156267" y="19371"/>
                  </a:lnTo>
                  <a:lnTo>
                    <a:pt x="153162" y="17054"/>
                  </a:lnTo>
                  <a:lnTo>
                    <a:pt x="152498" y="6753"/>
                  </a:lnTo>
                  <a:lnTo>
                    <a:pt x="152464" y="7456"/>
                  </a:lnTo>
                  <a:lnTo>
                    <a:pt x="153289" y="7925"/>
                  </a:lnTo>
                  <a:lnTo>
                    <a:pt x="156462" y="8446"/>
                  </a:lnTo>
                  <a:lnTo>
                    <a:pt x="156800" y="6892"/>
                  </a:lnTo>
                  <a:lnTo>
                    <a:pt x="154919" y="649"/>
                  </a:lnTo>
                  <a:lnTo>
                    <a:pt x="154079" y="0"/>
                  </a:lnTo>
                  <a:lnTo>
                    <a:pt x="153518" y="1261"/>
                  </a:lnTo>
                  <a:lnTo>
                    <a:pt x="153145" y="3795"/>
                  </a:lnTo>
                  <a:lnTo>
                    <a:pt x="153741" y="4638"/>
                  </a:lnTo>
                  <a:lnTo>
                    <a:pt x="154986" y="4353"/>
                  </a:lnTo>
                  <a:lnTo>
                    <a:pt x="156663" y="3316"/>
                  </a:lnTo>
                  <a:lnTo>
                    <a:pt x="156935" y="2625"/>
                  </a:lnTo>
                  <a:lnTo>
                    <a:pt x="156269" y="2164"/>
                  </a:lnTo>
                  <a:lnTo>
                    <a:pt x="154979" y="1858"/>
                  </a:lnTo>
                  <a:lnTo>
                    <a:pt x="154118" y="3346"/>
                  </a:lnTo>
                  <a:lnTo>
                    <a:pt x="152907" y="10145"/>
                  </a:lnTo>
                  <a:lnTo>
                    <a:pt x="152548" y="5480"/>
                  </a:lnTo>
                  <a:lnTo>
                    <a:pt x="152464" y="6795"/>
                  </a:lnTo>
                  <a:lnTo>
                    <a:pt x="156462" y="12296"/>
                  </a:lnTo>
                  <a:lnTo>
                    <a:pt x="157647" y="12844"/>
                  </a:lnTo>
                  <a:lnTo>
                    <a:pt x="158437" y="12364"/>
                  </a:lnTo>
                  <a:lnTo>
                    <a:pt x="158964" y="11197"/>
                  </a:lnTo>
                  <a:lnTo>
                    <a:pt x="155660" y="17645"/>
                  </a:lnTo>
                  <a:lnTo>
                    <a:pt x="155419" y="20644"/>
                  </a:lnTo>
                  <a:lnTo>
                    <a:pt x="157432" y="28064"/>
                  </a:lnTo>
                  <a:lnTo>
                    <a:pt x="156600" y="29284"/>
                  </a:lnTo>
                  <a:lnTo>
                    <a:pt x="155199" y="30097"/>
                  </a:lnTo>
                  <a:lnTo>
                    <a:pt x="146475" y="63654"/>
                  </a:lnTo>
                  <a:lnTo>
                    <a:pt x="144781" y="101448"/>
                  </a:lnTo>
                  <a:lnTo>
                    <a:pt x="144778" y="110689"/>
                  </a:lnTo>
                  <a:lnTo>
                    <a:pt x="140387" y="127598"/>
                  </a:lnTo>
                  <a:lnTo>
                    <a:pt x="142253" y="144797"/>
                  </a:lnTo>
                  <a:lnTo>
                    <a:pt x="141401" y="147746"/>
                  </a:lnTo>
                  <a:lnTo>
                    <a:pt x="133950" y="156523"/>
                  </a:lnTo>
                  <a:lnTo>
                    <a:pt x="133326" y="159797"/>
                  </a:lnTo>
                  <a:lnTo>
                    <a:pt x="134798" y="170800"/>
                  </a:lnTo>
                  <a:lnTo>
                    <a:pt x="133891" y="172701"/>
                  </a:lnTo>
                  <a:lnTo>
                    <a:pt x="132440" y="173968"/>
                  </a:lnTo>
                  <a:lnTo>
                    <a:pt x="130827" y="179892"/>
                  </a:lnTo>
                  <a:lnTo>
                    <a:pt x="128860" y="196266"/>
                  </a:lnTo>
                  <a:lnTo>
                    <a:pt x="125568" y="201655"/>
                  </a:lnTo>
                  <a:lnTo>
                    <a:pt x="125797" y="211389"/>
                  </a:lnTo>
                  <a:lnTo>
                    <a:pt x="128799" y="226198"/>
                  </a:lnTo>
                  <a:lnTo>
                    <a:pt x="122049" y="263576"/>
                  </a:lnTo>
                  <a:lnTo>
                    <a:pt x="122765" y="295002"/>
                  </a:lnTo>
                  <a:lnTo>
                    <a:pt x="126307" y="307381"/>
                  </a:lnTo>
                  <a:lnTo>
                    <a:pt x="125690" y="309475"/>
                  </a:lnTo>
                  <a:lnTo>
                    <a:pt x="124432" y="310871"/>
                  </a:lnTo>
                  <a:lnTo>
                    <a:pt x="124441" y="313495"/>
                  </a:lnTo>
                  <a:lnTo>
                    <a:pt x="129371" y="335366"/>
                  </a:lnTo>
                  <a:lnTo>
                    <a:pt x="129504" y="345764"/>
                  </a:lnTo>
                  <a:lnTo>
                    <a:pt x="129515" y="345224"/>
                  </a:lnTo>
                  <a:lnTo>
                    <a:pt x="129530" y="352554"/>
                  </a:lnTo>
                  <a:lnTo>
                    <a:pt x="131792" y="358606"/>
                  </a:lnTo>
                  <a:lnTo>
                    <a:pt x="136097" y="365344"/>
                  </a:lnTo>
                  <a:lnTo>
                    <a:pt x="137794" y="372759"/>
                  </a:lnTo>
                  <a:lnTo>
                    <a:pt x="141110" y="377463"/>
                  </a:lnTo>
                  <a:lnTo>
                    <a:pt x="141485" y="379057"/>
                  </a:lnTo>
                  <a:lnTo>
                    <a:pt x="140889" y="380119"/>
                  </a:lnTo>
                  <a:lnTo>
                    <a:pt x="139645" y="380827"/>
                  </a:lnTo>
                  <a:lnTo>
                    <a:pt x="140521" y="388387"/>
                  </a:lnTo>
                  <a:lnTo>
                    <a:pt x="142885" y="396827"/>
                  </a:lnTo>
                  <a:lnTo>
                    <a:pt x="143516" y="397892"/>
                  </a:lnTo>
                  <a:lnTo>
                    <a:pt x="143937" y="397756"/>
                  </a:lnTo>
                  <a:lnTo>
                    <a:pt x="144778" y="38224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155">
              <a:extLst>
                <a:ext uri="{FF2B5EF4-FFF2-40B4-BE49-F238E27FC236}">
                  <a16:creationId xmlns:a16="http://schemas.microsoft.com/office/drawing/2014/main" id="{A6A2808B-D48B-49BC-9415-CD204BD9274E}"/>
                </a:ext>
              </a:extLst>
            </p:cNvPr>
            <p:cNvSpPr/>
            <p:nvPr/>
          </p:nvSpPr>
          <p:spPr>
            <a:xfrm>
              <a:off x="7231380" y="4610100"/>
              <a:ext cx="7621" cy="17426"/>
            </a:xfrm>
            <a:custGeom>
              <a:avLst/>
              <a:gdLst/>
              <a:ahLst/>
              <a:cxnLst/>
              <a:rect l="0" t="0" r="0" b="0"/>
              <a:pathLst>
                <a:path w="7621" h="17426">
                  <a:moveTo>
                    <a:pt x="7620" y="7620"/>
                  </a:moveTo>
                  <a:lnTo>
                    <a:pt x="7620" y="17425"/>
                  </a:lnTo>
                  <a:lnTo>
                    <a:pt x="7620" y="16696"/>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156">
              <a:extLst>
                <a:ext uri="{FF2B5EF4-FFF2-40B4-BE49-F238E27FC236}">
                  <a16:creationId xmlns:a16="http://schemas.microsoft.com/office/drawing/2014/main" id="{08117F70-5CDA-4F68-B881-603922D8583F}"/>
                </a:ext>
              </a:extLst>
            </p:cNvPr>
            <p:cNvSpPr/>
            <p:nvPr/>
          </p:nvSpPr>
          <p:spPr>
            <a:xfrm>
              <a:off x="6919027" y="4578460"/>
              <a:ext cx="159954" cy="253885"/>
            </a:xfrm>
            <a:custGeom>
              <a:avLst/>
              <a:gdLst/>
              <a:ahLst/>
              <a:cxnLst/>
              <a:rect l="0" t="0" r="0" b="0"/>
              <a:pathLst>
                <a:path w="159954" h="253885">
                  <a:moveTo>
                    <a:pt x="106612" y="8780"/>
                  </a:moveTo>
                  <a:lnTo>
                    <a:pt x="102568" y="8780"/>
                  </a:lnTo>
                  <a:lnTo>
                    <a:pt x="101375" y="7086"/>
                  </a:lnTo>
                  <a:lnTo>
                    <a:pt x="100052" y="690"/>
                  </a:lnTo>
                  <a:lnTo>
                    <a:pt x="98852" y="0"/>
                  </a:lnTo>
                  <a:lnTo>
                    <a:pt x="97207" y="1233"/>
                  </a:lnTo>
                  <a:lnTo>
                    <a:pt x="93965" y="6273"/>
                  </a:lnTo>
                  <a:lnTo>
                    <a:pt x="92525" y="11334"/>
                  </a:lnTo>
                  <a:lnTo>
                    <a:pt x="91295" y="13023"/>
                  </a:lnTo>
                  <a:lnTo>
                    <a:pt x="89627" y="14149"/>
                  </a:lnTo>
                  <a:lnTo>
                    <a:pt x="87669" y="14899"/>
                  </a:lnTo>
                  <a:lnTo>
                    <a:pt x="86364" y="16246"/>
                  </a:lnTo>
                  <a:lnTo>
                    <a:pt x="84526" y="20493"/>
                  </a:lnTo>
                  <a:lnTo>
                    <a:pt x="84269" y="19976"/>
                  </a:lnTo>
                  <a:lnTo>
                    <a:pt x="84097" y="18784"/>
                  </a:lnTo>
                  <a:lnTo>
                    <a:pt x="83982" y="18836"/>
                  </a:lnTo>
                  <a:lnTo>
                    <a:pt x="83773" y="27843"/>
                  </a:lnTo>
                  <a:lnTo>
                    <a:pt x="83762" y="26284"/>
                  </a:lnTo>
                  <a:lnTo>
                    <a:pt x="81499" y="29542"/>
                  </a:lnTo>
                  <a:lnTo>
                    <a:pt x="78518" y="35787"/>
                  </a:lnTo>
                  <a:lnTo>
                    <a:pt x="68835" y="65495"/>
                  </a:lnTo>
                  <a:lnTo>
                    <a:pt x="68555" y="78985"/>
                  </a:lnTo>
                  <a:lnTo>
                    <a:pt x="68541" y="78443"/>
                  </a:lnTo>
                  <a:lnTo>
                    <a:pt x="61208" y="92001"/>
                  </a:lnTo>
                  <a:lnTo>
                    <a:pt x="60921" y="109714"/>
                  </a:lnTo>
                  <a:lnTo>
                    <a:pt x="60065" y="111629"/>
                  </a:lnTo>
                  <a:lnTo>
                    <a:pt x="58647" y="112906"/>
                  </a:lnTo>
                  <a:lnTo>
                    <a:pt x="56856" y="113757"/>
                  </a:lnTo>
                  <a:lnTo>
                    <a:pt x="54865" y="121477"/>
                  </a:lnTo>
                  <a:lnTo>
                    <a:pt x="54335" y="127091"/>
                  </a:lnTo>
                  <a:lnTo>
                    <a:pt x="53134" y="129987"/>
                  </a:lnTo>
                  <a:lnTo>
                    <a:pt x="51487" y="131072"/>
                  </a:lnTo>
                  <a:lnTo>
                    <a:pt x="49542" y="130948"/>
                  </a:lnTo>
                  <a:lnTo>
                    <a:pt x="48246" y="131712"/>
                  </a:lnTo>
                  <a:lnTo>
                    <a:pt x="47382" y="133068"/>
                  </a:lnTo>
                  <a:lnTo>
                    <a:pt x="46421" y="137679"/>
                  </a:lnTo>
                  <a:lnTo>
                    <a:pt x="45754" y="151134"/>
                  </a:lnTo>
                  <a:lnTo>
                    <a:pt x="39635" y="161530"/>
                  </a:lnTo>
                  <a:lnTo>
                    <a:pt x="39101" y="163953"/>
                  </a:lnTo>
                  <a:lnTo>
                    <a:pt x="37899" y="165569"/>
                  </a:lnTo>
                  <a:lnTo>
                    <a:pt x="36250" y="166646"/>
                  </a:lnTo>
                  <a:lnTo>
                    <a:pt x="34304" y="167363"/>
                  </a:lnTo>
                  <a:lnTo>
                    <a:pt x="33008" y="169536"/>
                  </a:lnTo>
                  <a:lnTo>
                    <a:pt x="30755" y="181795"/>
                  </a:lnTo>
                  <a:lnTo>
                    <a:pt x="29794" y="182544"/>
                  </a:lnTo>
                  <a:lnTo>
                    <a:pt x="26468" y="183375"/>
                  </a:lnTo>
                  <a:lnTo>
                    <a:pt x="25244" y="185290"/>
                  </a:lnTo>
                  <a:lnTo>
                    <a:pt x="23519" y="193536"/>
                  </a:lnTo>
                  <a:lnTo>
                    <a:pt x="23276" y="193757"/>
                  </a:lnTo>
                  <a:lnTo>
                    <a:pt x="23115" y="193058"/>
                  </a:lnTo>
                  <a:lnTo>
                    <a:pt x="22162" y="193439"/>
                  </a:lnTo>
                  <a:lnTo>
                    <a:pt x="15495" y="199003"/>
                  </a:lnTo>
                  <a:lnTo>
                    <a:pt x="15202" y="205816"/>
                  </a:lnTo>
                  <a:lnTo>
                    <a:pt x="14345" y="206177"/>
                  </a:lnTo>
                  <a:lnTo>
                    <a:pt x="11136" y="206579"/>
                  </a:lnTo>
                  <a:lnTo>
                    <a:pt x="9942" y="208379"/>
                  </a:lnTo>
                  <a:lnTo>
                    <a:pt x="8260" y="216463"/>
                  </a:lnTo>
                  <a:lnTo>
                    <a:pt x="8025" y="216662"/>
                  </a:lnTo>
                  <a:lnTo>
                    <a:pt x="7646" y="214943"/>
                  </a:lnTo>
                  <a:lnTo>
                    <a:pt x="7571" y="218994"/>
                  </a:lnTo>
                  <a:lnTo>
                    <a:pt x="7561" y="217072"/>
                  </a:lnTo>
                  <a:lnTo>
                    <a:pt x="6712" y="217069"/>
                  </a:lnTo>
                  <a:lnTo>
                    <a:pt x="3510" y="219322"/>
                  </a:lnTo>
                  <a:lnTo>
                    <a:pt x="3164" y="221108"/>
                  </a:lnTo>
                  <a:lnTo>
                    <a:pt x="3781" y="223145"/>
                  </a:lnTo>
                  <a:lnTo>
                    <a:pt x="5038" y="225350"/>
                  </a:lnTo>
                  <a:lnTo>
                    <a:pt x="5029" y="225973"/>
                  </a:lnTo>
                  <a:lnTo>
                    <a:pt x="2763" y="224408"/>
                  </a:lnTo>
                  <a:lnTo>
                    <a:pt x="1819" y="224499"/>
                  </a:lnTo>
                  <a:lnTo>
                    <a:pt x="1191" y="225406"/>
                  </a:lnTo>
                  <a:lnTo>
                    <a:pt x="772" y="226857"/>
                  </a:lnTo>
                  <a:lnTo>
                    <a:pt x="1338" y="226978"/>
                  </a:lnTo>
                  <a:lnTo>
                    <a:pt x="4226" y="224855"/>
                  </a:lnTo>
                  <a:lnTo>
                    <a:pt x="4488" y="223950"/>
                  </a:lnTo>
                  <a:lnTo>
                    <a:pt x="3817" y="223347"/>
                  </a:lnTo>
                  <a:lnTo>
                    <a:pt x="2523" y="222945"/>
                  </a:lnTo>
                  <a:lnTo>
                    <a:pt x="1659" y="224369"/>
                  </a:lnTo>
                  <a:lnTo>
                    <a:pt x="444" y="231079"/>
                  </a:lnTo>
                  <a:lnTo>
                    <a:pt x="0" y="223652"/>
                  </a:lnTo>
                  <a:lnTo>
                    <a:pt x="824" y="223995"/>
                  </a:lnTo>
                  <a:lnTo>
                    <a:pt x="3998" y="226634"/>
                  </a:lnTo>
                  <a:lnTo>
                    <a:pt x="5183" y="226829"/>
                  </a:lnTo>
                  <a:lnTo>
                    <a:pt x="5973" y="226113"/>
                  </a:lnTo>
                  <a:lnTo>
                    <a:pt x="6500" y="224788"/>
                  </a:lnTo>
                  <a:lnTo>
                    <a:pt x="6851" y="224752"/>
                  </a:lnTo>
                  <a:lnTo>
                    <a:pt x="7525" y="229515"/>
                  </a:lnTo>
                  <a:lnTo>
                    <a:pt x="7545" y="233733"/>
                  </a:lnTo>
                  <a:lnTo>
                    <a:pt x="8394" y="234102"/>
                  </a:lnTo>
                  <a:lnTo>
                    <a:pt x="14113" y="230499"/>
                  </a:lnTo>
                  <a:lnTo>
                    <a:pt x="14859" y="238069"/>
                  </a:lnTo>
                  <a:lnTo>
                    <a:pt x="15810" y="238686"/>
                  </a:lnTo>
                  <a:lnTo>
                    <a:pt x="17291" y="237404"/>
                  </a:lnTo>
                  <a:lnTo>
                    <a:pt x="19125" y="234856"/>
                  </a:lnTo>
                  <a:lnTo>
                    <a:pt x="20348" y="234004"/>
                  </a:lnTo>
                  <a:lnTo>
                    <a:pt x="21163" y="234283"/>
                  </a:lnTo>
                  <a:lnTo>
                    <a:pt x="21706" y="235315"/>
                  </a:lnTo>
                  <a:lnTo>
                    <a:pt x="22915" y="236003"/>
                  </a:lnTo>
                  <a:lnTo>
                    <a:pt x="26516" y="236768"/>
                  </a:lnTo>
                  <a:lnTo>
                    <a:pt x="30939" y="234850"/>
                  </a:lnTo>
                  <a:lnTo>
                    <a:pt x="33304" y="233154"/>
                  </a:lnTo>
                  <a:lnTo>
                    <a:pt x="34880" y="232869"/>
                  </a:lnTo>
                  <a:lnTo>
                    <a:pt x="35931" y="233526"/>
                  </a:lnTo>
                  <a:lnTo>
                    <a:pt x="36631" y="234811"/>
                  </a:lnTo>
                  <a:lnTo>
                    <a:pt x="37945" y="235667"/>
                  </a:lnTo>
                  <a:lnTo>
                    <a:pt x="41663" y="236619"/>
                  </a:lnTo>
                  <a:lnTo>
                    <a:pt x="42993" y="236026"/>
                  </a:lnTo>
                  <a:lnTo>
                    <a:pt x="43880" y="234784"/>
                  </a:lnTo>
                  <a:lnTo>
                    <a:pt x="44470" y="233109"/>
                  </a:lnTo>
                  <a:lnTo>
                    <a:pt x="45711" y="233686"/>
                  </a:lnTo>
                  <a:lnTo>
                    <a:pt x="49348" y="238842"/>
                  </a:lnTo>
                  <a:lnTo>
                    <a:pt x="51503" y="240049"/>
                  </a:lnTo>
                  <a:lnTo>
                    <a:pt x="53786" y="240006"/>
                  </a:lnTo>
                  <a:lnTo>
                    <a:pt x="59489" y="237899"/>
                  </a:lnTo>
                  <a:lnTo>
                    <a:pt x="62527" y="239868"/>
                  </a:lnTo>
                  <a:lnTo>
                    <a:pt x="64522" y="241579"/>
                  </a:lnTo>
                  <a:lnTo>
                    <a:pt x="66699" y="241026"/>
                  </a:lnTo>
                  <a:lnTo>
                    <a:pt x="72962" y="234697"/>
                  </a:lnTo>
                  <a:lnTo>
                    <a:pt x="74019" y="234745"/>
                  </a:lnTo>
                  <a:lnTo>
                    <a:pt x="74724" y="235623"/>
                  </a:lnTo>
                  <a:lnTo>
                    <a:pt x="77765" y="236599"/>
                  </a:lnTo>
                  <a:lnTo>
                    <a:pt x="79761" y="236859"/>
                  </a:lnTo>
                  <a:lnTo>
                    <a:pt x="84237" y="234891"/>
                  </a:lnTo>
                  <a:lnTo>
                    <a:pt x="86616" y="233180"/>
                  </a:lnTo>
                  <a:lnTo>
                    <a:pt x="89048" y="233734"/>
                  </a:lnTo>
                  <a:lnTo>
                    <a:pt x="99035" y="242273"/>
                  </a:lnTo>
                  <a:lnTo>
                    <a:pt x="101562" y="243182"/>
                  </a:lnTo>
                  <a:lnTo>
                    <a:pt x="103245" y="242941"/>
                  </a:lnTo>
                  <a:lnTo>
                    <a:pt x="104368" y="241934"/>
                  </a:lnTo>
                  <a:lnTo>
                    <a:pt x="105116" y="240416"/>
                  </a:lnTo>
                  <a:lnTo>
                    <a:pt x="106462" y="241097"/>
                  </a:lnTo>
                  <a:lnTo>
                    <a:pt x="110215" y="246370"/>
                  </a:lnTo>
                  <a:lnTo>
                    <a:pt x="112401" y="246760"/>
                  </a:lnTo>
                  <a:lnTo>
                    <a:pt x="114705" y="245327"/>
                  </a:lnTo>
                  <a:lnTo>
                    <a:pt x="117088" y="242678"/>
                  </a:lnTo>
                  <a:lnTo>
                    <a:pt x="118676" y="241759"/>
                  </a:lnTo>
                  <a:lnTo>
                    <a:pt x="119736" y="241992"/>
                  </a:lnTo>
                  <a:lnTo>
                    <a:pt x="120442" y="242995"/>
                  </a:lnTo>
                  <a:lnTo>
                    <a:pt x="123483" y="244109"/>
                  </a:lnTo>
                  <a:lnTo>
                    <a:pt x="125480" y="244406"/>
                  </a:lnTo>
                  <a:lnTo>
                    <a:pt x="126811" y="242910"/>
                  </a:lnTo>
                  <a:lnTo>
                    <a:pt x="128290" y="236734"/>
                  </a:lnTo>
                  <a:lnTo>
                    <a:pt x="129531" y="236103"/>
                  </a:lnTo>
                  <a:lnTo>
                    <a:pt x="131205" y="237375"/>
                  </a:lnTo>
                  <a:lnTo>
                    <a:pt x="135930" y="243494"/>
                  </a:lnTo>
                  <a:lnTo>
                    <a:pt x="136318" y="243149"/>
                  </a:lnTo>
                  <a:lnTo>
                    <a:pt x="136749" y="240508"/>
                  </a:lnTo>
                  <a:lnTo>
                    <a:pt x="137710" y="240312"/>
                  </a:lnTo>
                  <a:lnTo>
                    <a:pt x="145336" y="243823"/>
                  </a:lnTo>
                  <a:lnTo>
                    <a:pt x="148376" y="244477"/>
                  </a:lnTo>
                  <a:lnTo>
                    <a:pt x="148002" y="244651"/>
                  </a:lnTo>
                  <a:lnTo>
                    <a:pt x="146906" y="244767"/>
                  </a:lnTo>
                  <a:lnTo>
                    <a:pt x="147022" y="245691"/>
                  </a:lnTo>
                  <a:lnTo>
                    <a:pt x="149408" y="248976"/>
                  </a:lnTo>
                  <a:lnTo>
                    <a:pt x="150383" y="249344"/>
                  </a:lnTo>
                  <a:lnTo>
                    <a:pt x="151033" y="248742"/>
                  </a:lnTo>
                  <a:lnTo>
                    <a:pt x="152076" y="245739"/>
                  </a:lnTo>
                  <a:lnTo>
                    <a:pt x="156302" y="245219"/>
                  </a:lnTo>
                  <a:lnTo>
                    <a:pt x="156673" y="244300"/>
                  </a:lnTo>
                  <a:lnTo>
                    <a:pt x="154826" y="241019"/>
                  </a:lnTo>
                  <a:lnTo>
                    <a:pt x="153996" y="241500"/>
                  </a:lnTo>
                  <a:lnTo>
                    <a:pt x="153072" y="246549"/>
                  </a:lnTo>
                  <a:lnTo>
                    <a:pt x="153672" y="247726"/>
                  </a:lnTo>
                  <a:lnTo>
                    <a:pt x="154920" y="247664"/>
                  </a:lnTo>
                  <a:lnTo>
                    <a:pt x="156597" y="246776"/>
                  </a:lnTo>
                  <a:lnTo>
                    <a:pt x="156869" y="246184"/>
                  </a:lnTo>
                  <a:lnTo>
                    <a:pt x="156203" y="245789"/>
                  </a:lnTo>
                  <a:lnTo>
                    <a:pt x="154913" y="245526"/>
                  </a:lnTo>
                  <a:lnTo>
                    <a:pt x="154900" y="247044"/>
                  </a:lnTo>
                  <a:lnTo>
                    <a:pt x="157143" y="253246"/>
                  </a:lnTo>
                  <a:lnTo>
                    <a:pt x="158079" y="253884"/>
                  </a:lnTo>
                  <a:lnTo>
                    <a:pt x="158704" y="252616"/>
                  </a:lnTo>
                  <a:lnTo>
                    <a:pt x="159953" y="2297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157">
              <a:extLst>
                <a:ext uri="{FF2B5EF4-FFF2-40B4-BE49-F238E27FC236}">
                  <a16:creationId xmlns:a16="http://schemas.microsoft.com/office/drawing/2014/main" id="{6B501F8D-6273-45D2-8AF1-F0CF5D848661}"/>
                </a:ext>
              </a:extLst>
            </p:cNvPr>
            <p:cNvSpPr/>
            <p:nvPr/>
          </p:nvSpPr>
          <p:spPr>
            <a:xfrm>
              <a:off x="7299962" y="4643873"/>
              <a:ext cx="152400" cy="174450"/>
            </a:xfrm>
            <a:custGeom>
              <a:avLst/>
              <a:gdLst/>
              <a:ahLst/>
              <a:cxnLst/>
              <a:rect l="0" t="0" r="0" b="0"/>
              <a:pathLst>
                <a:path w="152400" h="174450">
                  <a:moveTo>
                    <a:pt x="30477" y="19567"/>
                  </a:moveTo>
                  <a:lnTo>
                    <a:pt x="26433" y="23612"/>
                  </a:lnTo>
                  <a:lnTo>
                    <a:pt x="24394" y="23957"/>
                  </a:lnTo>
                  <a:lnTo>
                    <a:pt x="22190" y="23340"/>
                  </a:lnTo>
                  <a:lnTo>
                    <a:pt x="19872" y="22083"/>
                  </a:lnTo>
                  <a:lnTo>
                    <a:pt x="18328" y="23784"/>
                  </a:lnTo>
                  <a:lnTo>
                    <a:pt x="16153" y="34081"/>
                  </a:lnTo>
                  <a:lnTo>
                    <a:pt x="15849" y="33476"/>
                  </a:lnTo>
                  <a:lnTo>
                    <a:pt x="15359" y="28429"/>
                  </a:lnTo>
                  <a:lnTo>
                    <a:pt x="15262" y="31822"/>
                  </a:lnTo>
                  <a:lnTo>
                    <a:pt x="15249" y="29811"/>
                  </a:lnTo>
                  <a:lnTo>
                    <a:pt x="15239" y="45559"/>
                  </a:lnTo>
                  <a:lnTo>
                    <a:pt x="15239" y="44383"/>
                  </a:lnTo>
                  <a:lnTo>
                    <a:pt x="15238" y="62281"/>
                  </a:lnTo>
                  <a:lnTo>
                    <a:pt x="12980" y="66209"/>
                  </a:lnTo>
                  <a:lnTo>
                    <a:pt x="11193" y="68442"/>
                  </a:lnTo>
                  <a:lnTo>
                    <a:pt x="9207" y="75438"/>
                  </a:lnTo>
                  <a:lnTo>
                    <a:pt x="8324" y="81652"/>
                  </a:lnTo>
                  <a:lnTo>
                    <a:pt x="8088" y="82124"/>
                  </a:lnTo>
                  <a:lnTo>
                    <a:pt x="7931" y="81591"/>
                  </a:lnTo>
                  <a:lnTo>
                    <a:pt x="7636" y="98807"/>
                  </a:lnTo>
                  <a:lnTo>
                    <a:pt x="7626" y="97683"/>
                  </a:lnTo>
                  <a:lnTo>
                    <a:pt x="7621" y="108470"/>
                  </a:lnTo>
                  <a:lnTo>
                    <a:pt x="8466" y="111856"/>
                  </a:lnTo>
                  <a:lnTo>
                    <a:pt x="9877" y="114113"/>
                  </a:lnTo>
                  <a:lnTo>
                    <a:pt x="11664" y="115617"/>
                  </a:lnTo>
                  <a:lnTo>
                    <a:pt x="12009" y="117467"/>
                  </a:lnTo>
                  <a:lnTo>
                    <a:pt x="11392" y="119547"/>
                  </a:lnTo>
                  <a:lnTo>
                    <a:pt x="10134" y="121781"/>
                  </a:lnTo>
                  <a:lnTo>
                    <a:pt x="7839" y="138976"/>
                  </a:lnTo>
                  <a:lnTo>
                    <a:pt x="1616" y="149445"/>
                  </a:lnTo>
                  <a:lnTo>
                    <a:pt x="717" y="152644"/>
                  </a:lnTo>
                  <a:lnTo>
                    <a:pt x="478" y="152312"/>
                  </a:lnTo>
                  <a:lnTo>
                    <a:pt x="318" y="151244"/>
                  </a:lnTo>
                  <a:lnTo>
                    <a:pt x="211" y="151378"/>
                  </a:lnTo>
                  <a:lnTo>
                    <a:pt x="93" y="153785"/>
                  </a:lnTo>
                  <a:lnTo>
                    <a:pt x="908" y="154766"/>
                  </a:lnTo>
                  <a:lnTo>
                    <a:pt x="6567" y="156468"/>
                  </a:lnTo>
                  <a:lnTo>
                    <a:pt x="7151" y="158870"/>
                  </a:lnTo>
                  <a:lnTo>
                    <a:pt x="7525" y="163265"/>
                  </a:lnTo>
                  <a:lnTo>
                    <a:pt x="3546" y="159981"/>
                  </a:lnTo>
                  <a:lnTo>
                    <a:pt x="2363" y="160590"/>
                  </a:lnTo>
                  <a:lnTo>
                    <a:pt x="1050" y="165781"/>
                  </a:lnTo>
                  <a:lnTo>
                    <a:pt x="699" y="166150"/>
                  </a:lnTo>
                  <a:lnTo>
                    <a:pt x="90" y="158302"/>
                  </a:lnTo>
                  <a:lnTo>
                    <a:pt x="25" y="161239"/>
                  </a:lnTo>
                  <a:lnTo>
                    <a:pt x="0" y="150952"/>
                  </a:lnTo>
                  <a:lnTo>
                    <a:pt x="846" y="150337"/>
                  </a:lnTo>
                  <a:lnTo>
                    <a:pt x="4044" y="149654"/>
                  </a:lnTo>
                  <a:lnTo>
                    <a:pt x="4389" y="147778"/>
                  </a:lnTo>
                  <a:lnTo>
                    <a:pt x="2522" y="139588"/>
                  </a:lnTo>
                  <a:lnTo>
                    <a:pt x="3374" y="139375"/>
                  </a:lnTo>
                  <a:lnTo>
                    <a:pt x="4789" y="140078"/>
                  </a:lnTo>
                  <a:lnTo>
                    <a:pt x="5732" y="138855"/>
                  </a:lnTo>
                  <a:lnTo>
                    <a:pt x="8299" y="122340"/>
                  </a:lnTo>
                  <a:lnTo>
                    <a:pt x="9765" y="121102"/>
                  </a:lnTo>
                  <a:lnTo>
                    <a:pt x="11589" y="120277"/>
                  </a:lnTo>
                  <a:lnTo>
                    <a:pt x="13616" y="112587"/>
                  </a:lnTo>
                  <a:lnTo>
                    <a:pt x="15364" y="103243"/>
                  </a:lnTo>
                  <a:lnTo>
                    <a:pt x="17016" y="100751"/>
                  </a:lnTo>
                  <a:lnTo>
                    <a:pt x="18963" y="99089"/>
                  </a:lnTo>
                  <a:lnTo>
                    <a:pt x="23385" y="97244"/>
                  </a:lnTo>
                  <a:lnTo>
                    <a:pt x="25749" y="96751"/>
                  </a:lnTo>
                  <a:lnTo>
                    <a:pt x="27326" y="93883"/>
                  </a:lnTo>
                  <a:lnTo>
                    <a:pt x="30063" y="76171"/>
                  </a:lnTo>
                  <a:lnTo>
                    <a:pt x="34809" y="72100"/>
                  </a:lnTo>
                  <a:lnTo>
                    <a:pt x="40870" y="67468"/>
                  </a:lnTo>
                  <a:lnTo>
                    <a:pt x="44281" y="61794"/>
                  </a:lnTo>
                  <a:lnTo>
                    <a:pt x="44760" y="62111"/>
                  </a:lnTo>
                  <a:lnTo>
                    <a:pt x="45080" y="63170"/>
                  </a:lnTo>
                  <a:lnTo>
                    <a:pt x="52223" y="45419"/>
                  </a:lnTo>
                  <a:lnTo>
                    <a:pt x="53442" y="44421"/>
                  </a:lnTo>
                  <a:lnTo>
                    <a:pt x="57053" y="43313"/>
                  </a:lnTo>
                  <a:lnTo>
                    <a:pt x="61480" y="38305"/>
                  </a:lnTo>
                  <a:lnTo>
                    <a:pt x="66270" y="32128"/>
                  </a:lnTo>
                  <a:lnTo>
                    <a:pt x="86367" y="16774"/>
                  </a:lnTo>
                  <a:lnTo>
                    <a:pt x="88904" y="16012"/>
                  </a:lnTo>
                  <a:lnTo>
                    <a:pt x="91442" y="16350"/>
                  </a:lnTo>
                  <a:lnTo>
                    <a:pt x="93980" y="17422"/>
                  </a:lnTo>
                  <a:lnTo>
                    <a:pt x="96520" y="17291"/>
                  </a:lnTo>
                  <a:lnTo>
                    <a:pt x="106522" y="12528"/>
                  </a:lnTo>
                  <a:lnTo>
                    <a:pt x="110277" y="12205"/>
                  </a:lnTo>
                  <a:lnTo>
                    <a:pt x="114768" y="9804"/>
                  </a:lnTo>
                  <a:lnTo>
                    <a:pt x="120506" y="5409"/>
                  </a:lnTo>
                  <a:lnTo>
                    <a:pt x="127723" y="3694"/>
                  </a:lnTo>
                  <a:lnTo>
                    <a:pt x="132400" y="377"/>
                  </a:lnTo>
                  <a:lnTo>
                    <a:pt x="133986" y="0"/>
                  </a:lnTo>
                  <a:lnTo>
                    <a:pt x="135043" y="596"/>
                  </a:lnTo>
                  <a:lnTo>
                    <a:pt x="138789" y="5479"/>
                  </a:lnTo>
                  <a:lnTo>
                    <a:pt x="140785" y="7635"/>
                  </a:lnTo>
                  <a:lnTo>
                    <a:pt x="142116" y="8226"/>
                  </a:lnTo>
                  <a:lnTo>
                    <a:pt x="143004" y="7773"/>
                  </a:lnTo>
                  <a:lnTo>
                    <a:pt x="143595" y="6624"/>
                  </a:lnTo>
                  <a:lnTo>
                    <a:pt x="143990" y="7552"/>
                  </a:lnTo>
                  <a:lnTo>
                    <a:pt x="144427" y="13098"/>
                  </a:lnTo>
                  <a:lnTo>
                    <a:pt x="145391" y="15254"/>
                  </a:lnTo>
                  <a:lnTo>
                    <a:pt x="146880" y="16692"/>
                  </a:lnTo>
                  <a:lnTo>
                    <a:pt x="151308" y="18999"/>
                  </a:lnTo>
                  <a:lnTo>
                    <a:pt x="151913" y="21572"/>
                  </a:lnTo>
                  <a:lnTo>
                    <a:pt x="152399" y="58929"/>
                  </a:lnTo>
                  <a:lnTo>
                    <a:pt x="152399" y="80565"/>
                  </a:lnTo>
                  <a:lnTo>
                    <a:pt x="152399" y="80552"/>
                  </a:lnTo>
                  <a:lnTo>
                    <a:pt x="148352" y="84579"/>
                  </a:lnTo>
                  <a:lnTo>
                    <a:pt x="148008" y="86615"/>
                  </a:lnTo>
                  <a:lnTo>
                    <a:pt x="148624" y="88819"/>
                  </a:lnTo>
                  <a:lnTo>
                    <a:pt x="151653" y="94394"/>
                  </a:lnTo>
                  <a:lnTo>
                    <a:pt x="147861" y="106816"/>
                  </a:lnTo>
                  <a:lnTo>
                    <a:pt x="149831" y="114751"/>
                  </a:lnTo>
                  <a:lnTo>
                    <a:pt x="148993" y="116043"/>
                  </a:lnTo>
                  <a:lnTo>
                    <a:pt x="147588" y="116905"/>
                  </a:lnTo>
                  <a:lnTo>
                    <a:pt x="146027" y="122377"/>
                  </a:lnTo>
                  <a:lnTo>
                    <a:pt x="145025" y="131598"/>
                  </a:lnTo>
                  <a:lnTo>
                    <a:pt x="139590" y="140349"/>
                  </a:lnTo>
                  <a:lnTo>
                    <a:pt x="137879" y="150275"/>
                  </a:lnTo>
                  <a:lnTo>
                    <a:pt x="137638" y="150732"/>
                  </a:lnTo>
                  <a:lnTo>
                    <a:pt x="137479" y="150191"/>
                  </a:lnTo>
                  <a:lnTo>
                    <a:pt x="137252" y="153473"/>
                  </a:lnTo>
                  <a:lnTo>
                    <a:pt x="139458" y="157539"/>
                  </a:lnTo>
                  <a:lnTo>
                    <a:pt x="141567" y="160474"/>
                  </a:lnTo>
                  <a:lnTo>
                    <a:pt x="139682" y="158957"/>
                  </a:lnTo>
                  <a:lnTo>
                    <a:pt x="138841" y="159060"/>
                  </a:lnTo>
                  <a:lnTo>
                    <a:pt x="138280" y="159976"/>
                  </a:lnTo>
                  <a:lnTo>
                    <a:pt x="137906" y="161433"/>
                  </a:lnTo>
                  <a:lnTo>
                    <a:pt x="138503" y="163251"/>
                  </a:lnTo>
                  <a:lnTo>
                    <a:pt x="141696" y="168162"/>
                  </a:lnTo>
                  <a:lnTo>
                    <a:pt x="139739" y="166607"/>
                  </a:lnTo>
                  <a:lnTo>
                    <a:pt x="139726" y="167546"/>
                  </a:lnTo>
                  <a:lnTo>
                    <a:pt x="141968" y="173107"/>
                  </a:lnTo>
                  <a:lnTo>
                    <a:pt x="142905" y="174420"/>
                  </a:lnTo>
                  <a:lnTo>
                    <a:pt x="143529" y="174449"/>
                  </a:lnTo>
                  <a:lnTo>
                    <a:pt x="143945" y="173622"/>
                  </a:lnTo>
                  <a:lnTo>
                    <a:pt x="143376" y="173070"/>
                  </a:lnTo>
                  <a:lnTo>
                    <a:pt x="137158" y="1719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158">
              <a:extLst>
                <a:ext uri="{FF2B5EF4-FFF2-40B4-BE49-F238E27FC236}">
                  <a16:creationId xmlns:a16="http://schemas.microsoft.com/office/drawing/2014/main" id="{1B8EBA5D-7C50-4851-935E-3FB1FA69223D}"/>
                </a:ext>
              </a:extLst>
            </p:cNvPr>
            <p:cNvSpPr/>
            <p:nvPr/>
          </p:nvSpPr>
          <p:spPr>
            <a:xfrm>
              <a:off x="7110547" y="4579620"/>
              <a:ext cx="120834" cy="243065"/>
            </a:xfrm>
            <a:custGeom>
              <a:avLst/>
              <a:gdLst/>
              <a:ahLst/>
              <a:cxnLst/>
              <a:rect l="0" t="0" r="0" b="0"/>
              <a:pathLst>
                <a:path w="120834" h="243065">
                  <a:moveTo>
                    <a:pt x="90353" y="0"/>
                  </a:moveTo>
                  <a:lnTo>
                    <a:pt x="86308" y="35863"/>
                  </a:lnTo>
                  <a:lnTo>
                    <a:pt x="82064" y="45572"/>
                  </a:lnTo>
                  <a:lnTo>
                    <a:pt x="59856" y="72350"/>
                  </a:lnTo>
                  <a:lnTo>
                    <a:pt x="52248" y="77317"/>
                  </a:lnTo>
                  <a:lnTo>
                    <a:pt x="49710" y="79485"/>
                  </a:lnTo>
                  <a:lnTo>
                    <a:pt x="46889" y="84151"/>
                  </a:lnTo>
                  <a:lnTo>
                    <a:pt x="46137" y="86580"/>
                  </a:lnTo>
                  <a:lnTo>
                    <a:pt x="44789" y="88201"/>
                  </a:lnTo>
                  <a:lnTo>
                    <a:pt x="41034" y="90000"/>
                  </a:lnTo>
                  <a:lnTo>
                    <a:pt x="38800" y="97573"/>
                  </a:lnTo>
                  <a:lnTo>
                    <a:pt x="36960" y="106866"/>
                  </a:lnTo>
                  <a:lnTo>
                    <a:pt x="35285" y="109344"/>
                  </a:lnTo>
                  <a:lnTo>
                    <a:pt x="26512" y="117366"/>
                  </a:lnTo>
                  <a:lnTo>
                    <a:pt x="23880" y="126669"/>
                  </a:lnTo>
                  <a:lnTo>
                    <a:pt x="21863" y="136731"/>
                  </a:lnTo>
                  <a:lnTo>
                    <a:pt x="20139" y="139414"/>
                  </a:lnTo>
                  <a:lnTo>
                    <a:pt x="18144" y="141203"/>
                  </a:lnTo>
                  <a:lnTo>
                    <a:pt x="15927" y="145448"/>
                  </a:lnTo>
                  <a:lnTo>
                    <a:pt x="13541" y="161958"/>
                  </a:lnTo>
                  <a:lnTo>
                    <a:pt x="12052" y="163852"/>
                  </a:lnTo>
                  <a:lnTo>
                    <a:pt x="10212" y="165114"/>
                  </a:lnTo>
                  <a:lnTo>
                    <a:pt x="8168" y="171033"/>
                  </a:lnTo>
                  <a:lnTo>
                    <a:pt x="6856" y="184585"/>
                  </a:lnTo>
                  <a:lnTo>
                    <a:pt x="5902" y="186557"/>
                  </a:lnTo>
                  <a:lnTo>
                    <a:pt x="4419" y="187871"/>
                  </a:lnTo>
                  <a:lnTo>
                    <a:pt x="2583" y="188747"/>
                  </a:lnTo>
                  <a:lnTo>
                    <a:pt x="1360" y="191025"/>
                  </a:lnTo>
                  <a:lnTo>
                    <a:pt x="0" y="198071"/>
                  </a:lnTo>
                  <a:lnTo>
                    <a:pt x="485" y="200627"/>
                  </a:lnTo>
                  <a:lnTo>
                    <a:pt x="1654" y="202332"/>
                  </a:lnTo>
                  <a:lnTo>
                    <a:pt x="3281" y="203468"/>
                  </a:lnTo>
                  <a:lnTo>
                    <a:pt x="4364" y="205072"/>
                  </a:lnTo>
                  <a:lnTo>
                    <a:pt x="5891" y="211375"/>
                  </a:lnTo>
                  <a:lnTo>
                    <a:pt x="6343" y="216911"/>
                  </a:lnTo>
                  <a:lnTo>
                    <a:pt x="6449" y="215503"/>
                  </a:lnTo>
                  <a:lnTo>
                    <a:pt x="6509" y="218040"/>
                  </a:lnTo>
                  <a:lnTo>
                    <a:pt x="8780" y="221931"/>
                  </a:lnTo>
                  <a:lnTo>
                    <a:pt x="10570" y="224154"/>
                  </a:lnTo>
                  <a:lnTo>
                    <a:pt x="11765" y="224789"/>
                  </a:lnTo>
                  <a:lnTo>
                    <a:pt x="12561" y="224366"/>
                  </a:lnTo>
                  <a:lnTo>
                    <a:pt x="13091" y="223237"/>
                  </a:lnTo>
                  <a:lnTo>
                    <a:pt x="13445" y="223332"/>
                  </a:lnTo>
                  <a:lnTo>
                    <a:pt x="13838" y="225694"/>
                  </a:lnTo>
                  <a:lnTo>
                    <a:pt x="18105" y="231784"/>
                  </a:lnTo>
                  <a:lnTo>
                    <a:pt x="19328" y="232416"/>
                  </a:lnTo>
                  <a:lnTo>
                    <a:pt x="20143" y="231991"/>
                  </a:lnTo>
                  <a:lnTo>
                    <a:pt x="20686" y="230860"/>
                  </a:lnTo>
                  <a:lnTo>
                    <a:pt x="21451" y="241405"/>
                  </a:lnTo>
                  <a:lnTo>
                    <a:pt x="22405" y="243064"/>
                  </a:lnTo>
                  <a:lnTo>
                    <a:pt x="23888" y="242476"/>
                  </a:lnTo>
                  <a:lnTo>
                    <a:pt x="28306" y="237456"/>
                  </a:lnTo>
                  <a:lnTo>
                    <a:pt x="31167" y="236769"/>
                  </a:lnTo>
                  <a:lnTo>
                    <a:pt x="33116" y="236586"/>
                  </a:lnTo>
                  <a:lnTo>
                    <a:pt x="34415" y="235617"/>
                  </a:lnTo>
                  <a:lnTo>
                    <a:pt x="35858" y="232283"/>
                  </a:lnTo>
                  <a:lnTo>
                    <a:pt x="37090" y="231055"/>
                  </a:lnTo>
                  <a:lnTo>
                    <a:pt x="44706" y="227969"/>
                  </a:lnTo>
                  <a:lnTo>
                    <a:pt x="48335" y="224650"/>
                  </a:lnTo>
                  <a:lnTo>
                    <a:pt x="49641" y="224274"/>
                  </a:lnTo>
                  <a:lnTo>
                    <a:pt x="50512" y="224869"/>
                  </a:lnTo>
                  <a:lnTo>
                    <a:pt x="51092" y="226113"/>
                  </a:lnTo>
                  <a:lnTo>
                    <a:pt x="53172" y="226095"/>
                  </a:lnTo>
                  <a:lnTo>
                    <a:pt x="59999" y="223818"/>
                  </a:lnTo>
                  <a:lnTo>
                    <a:pt x="62497" y="222025"/>
                  </a:lnTo>
                  <a:lnTo>
                    <a:pt x="78827" y="194737"/>
                  </a:lnTo>
                  <a:lnTo>
                    <a:pt x="80997" y="187867"/>
                  </a:lnTo>
                  <a:lnTo>
                    <a:pt x="81575" y="183665"/>
                  </a:lnTo>
                  <a:lnTo>
                    <a:pt x="82808" y="180863"/>
                  </a:lnTo>
                  <a:lnTo>
                    <a:pt x="84476" y="178996"/>
                  </a:lnTo>
                  <a:lnTo>
                    <a:pt x="93238" y="171953"/>
                  </a:lnTo>
                  <a:lnTo>
                    <a:pt x="95869" y="167299"/>
                  </a:lnTo>
                  <a:lnTo>
                    <a:pt x="97696" y="159285"/>
                  </a:lnTo>
                  <a:lnTo>
                    <a:pt x="97937" y="142979"/>
                  </a:lnTo>
                  <a:lnTo>
                    <a:pt x="98796" y="141886"/>
                  </a:lnTo>
                  <a:lnTo>
                    <a:pt x="100214" y="142004"/>
                  </a:lnTo>
                  <a:lnTo>
                    <a:pt x="102007" y="142930"/>
                  </a:lnTo>
                  <a:lnTo>
                    <a:pt x="103203" y="141853"/>
                  </a:lnTo>
                  <a:lnTo>
                    <a:pt x="107378" y="130217"/>
                  </a:lnTo>
                  <a:lnTo>
                    <a:pt x="112060" y="123559"/>
                  </a:lnTo>
                  <a:lnTo>
                    <a:pt x="113111" y="108942"/>
                  </a:lnTo>
                  <a:lnTo>
                    <a:pt x="113992" y="108188"/>
                  </a:lnTo>
                  <a:lnTo>
                    <a:pt x="117228" y="107351"/>
                  </a:lnTo>
                  <a:lnTo>
                    <a:pt x="117583" y="106280"/>
                  </a:lnTo>
                  <a:lnTo>
                    <a:pt x="115720" y="102833"/>
                  </a:lnTo>
                  <a:lnTo>
                    <a:pt x="114884" y="102422"/>
                  </a:lnTo>
                  <a:lnTo>
                    <a:pt x="114328" y="102995"/>
                  </a:lnTo>
                  <a:lnTo>
                    <a:pt x="113956" y="104223"/>
                  </a:lnTo>
                  <a:lnTo>
                    <a:pt x="117478" y="97862"/>
                  </a:lnTo>
                  <a:lnTo>
                    <a:pt x="117750" y="94875"/>
                  </a:lnTo>
                  <a:lnTo>
                    <a:pt x="115794" y="89297"/>
                  </a:lnTo>
                  <a:lnTo>
                    <a:pt x="114934" y="88318"/>
                  </a:lnTo>
                  <a:lnTo>
                    <a:pt x="114359" y="88512"/>
                  </a:lnTo>
                  <a:lnTo>
                    <a:pt x="113978" y="89488"/>
                  </a:lnTo>
                  <a:lnTo>
                    <a:pt x="113233" y="76777"/>
                  </a:lnTo>
                  <a:lnTo>
                    <a:pt x="113217" y="71924"/>
                  </a:lnTo>
                  <a:lnTo>
                    <a:pt x="113214" y="73735"/>
                  </a:lnTo>
                  <a:lnTo>
                    <a:pt x="113214" y="71425"/>
                  </a:lnTo>
                  <a:lnTo>
                    <a:pt x="110956" y="67586"/>
                  </a:lnTo>
                  <a:lnTo>
                    <a:pt x="109168" y="65377"/>
                  </a:lnTo>
                  <a:lnTo>
                    <a:pt x="107977" y="64752"/>
                  </a:lnTo>
                  <a:lnTo>
                    <a:pt x="107182" y="65181"/>
                  </a:lnTo>
                  <a:lnTo>
                    <a:pt x="106653" y="66314"/>
                  </a:lnTo>
                  <a:lnTo>
                    <a:pt x="106299" y="66223"/>
                  </a:lnTo>
                  <a:lnTo>
                    <a:pt x="105620" y="61215"/>
                  </a:lnTo>
                  <a:lnTo>
                    <a:pt x="105602" y="52945"/>
                  </a:lnTo>
                  <a:lnTo>
                    <a:pt x="104752" y="52230"/>
                  </a:lnTo>
                  <a:lnTo>
                    <a:pt x="103339" y="53447"/>
                  </a:lnTo>
                  <a:lnTo>
                    <a:pt x="101551" y="55951"/>
                  </a:lnTo>
                  <a:lnTo>
                    <a:pt x="101205" y="57621"/>
                  </a:lnTo>
                  <a:lnTo>
                    <a:pt x="101821" y="58734"/>
                  </a:lnTo>
                  <a:lnTo>
                    <a:pt x="103079" y="59476"/>
                  </a:lnTo>
                  <a:lnTo>
                    <a:pt x="103070" y="59124"/>
                  </a:lnTo>
                  <a:lnTo>
                    <a:pt x="100803" y="56475"/>
                  </a:lnTo>
                  <a:lnTo>
                    <a:pt x="99859" y="56277"/>
                  </a:lnTo>
                  <a:lnTo>
                    <a:pt x="99230" y="56991"/>
                  </a:lnTo>
                  <a:lnTo>
                    <a:pt x="98811" y="58314"/>
                  </a:lnTo>
                  <a:lnTo>
                    <a:pt x="98532" y="58350"/>
                  </a:lnTo>
                  <a:lnTo>
                    <a:pt x="98047" y="54167"/>
                  </a:lnTo>
                  <a:lnTo>
                    <a:pt x="97995" y="57630"/>
                  </a:lnTo>
                  <a:lnTo>
                    <a:pt x="97980" y="51883"/>
                  </a:lnTo>
                  <a:lnTo>
                    <a:pt x="97131" y="50675"/>
                  </a:lnTo>
                  <a:lnTo>
                    <a:pt x="95719" y="50717"/>
                  </a:lnTo>
                  <a:lnTo>
                    <a:pt x="93930" y="51591"/>
                  </a:lnTo>
                  <a:lnTo>
                    <a:pt x="93584" y="52174"/>
                  </a:lnTo>
                  <a:lnTo>
                    <a:pt x="94201" y="52563"/>
                  </a:lnTo>
                  <a:lnTo>
                    <a:pt x="95458" y="52822"/>
                  </a:lnTo>
                  <a:lnTo>
                    <a:pt x="96296" y="52148"/>
                  </a:lnTo>
                  <a:lnTo>
                    <a:pt x="97228" y="49141"/>
                  </a:lnTo>
                  <a:lnTo>
                    <a:pt x="97477" y="48847"/>
                  </a:lnTo>
                  <a:lnTo>
                    <a:pt x="97908" y="52581"/>
                  </a:lnTo>
                  <a:lnTo>
                    <a:pt x="95686" y="53003"/>
                  </a:lnTo>
                  <a:lnTo>
                    <a:pt x="93909" y="53115"/>
                  </a:lnTo>
                  <a:lnTo>
                    <a:pt x="92723" y="54037"/>
                  </a:lnTo>
                  <a:lnTo>
                    <a:pt x="91406" y="57319"/>
                  </a:lnTo>
                  <a:lnTo>
                    <a:pt x="91055" y="57686"/>
                  </a:lnTo>
                  <a:lnTo>
                    <a:pt x="90821" y="57084"/>
                  </a:lnTo>
                  <a:lnTo>
                    <a:pt x="90356" y="43564"/>
                  </a:lnTo>
                  <a:lnTo>
                    <a:pt x="90354" y="45294"/>
                  </a:lnTo>
                  <a:lnTo>
                    <a:pt x="86308" y="41548"/>
                  </a:lnTo>
                  <a:lnTo>
                    <a:pt x="85117" y="42092"/>
                  </a:lnTo>
                  <a:lnTo>
                    <a:pt x="83792" y="47212"/>
                  </a:lnTo>
                  <a:lnTo>
                    <a:pt x="84286" y="48408"/>
                  </a:lnTo>
                  <a:lnTo>
                    <a:pt x="85462" y="48359"/>
                  </a:lnTo>
                  <a:lnTo>
                    <a:pt x="87092" y="47479"/>
                  </a:lnTo>
                  <a:lnTo>
                    <a:pt x="87332" y="46893"/>
                  </a:lnTo>
                  <a:lnTo>
                    <a:pt x="86645" y="46502"/>
                  </a:lnTo>
                  <a:lnTo>
                    <a:pt x="85341" y="46241"/>
                  </a:lnTo>
                  <a:lnTo>
                    <a:pt x="85318" y="46914"/>
                  </a:lnTo>
                  <a:lnTo>
                    <a:pt x="87552" y="49920"/>
                  </a:lnTo>
                  <a:lnTo>
                    <a:pt x="88485" y="49366"/>
                  </a:lnTo>
                  <a:lnTo>
                    <a:pt x="89800" y="43037"/>
                  </a:lnTo>
                  <a:lnTo>
                    <a:pt x="89984" y="43085"/>
                  </a:lnTo>
                  <a:lnTo>
                    <a:pt x="90280" y="45199"/>
                  </a:lnTo>
                  <a:lnTo>
                    <a:pt x="90331" y="41520"/>
                  </a:lnTo>
                  <a:lnTo>
                    <a:pt x="90347" y="47204"/>
                  </a:lnTo>
                  <a:lnTo>
                    <a:pt x="91196" y="49249"/>
                  </a:lnTo>
                  <a:lnTo>
                    <a:pt x="92607" y="50613"/>
                  </a:lnTo>
                  <a:lnTo>
                    <a:pt x="94396" y="51522"/>
                  </a:lnTo>
                  <a:lnTo>
                    <a:pt x="94742" y="52975"/>
                  </a:lnTo>
                  <a:lnTo>
                    <a:pt x="91471" y="63647"/>
                  </a:lnTo>
                  <a:lnTo>
                    <a:pt x="91099" y="67832"/>
                  </a:lnTo>
                  <a:lnTo>
                    <a:pt x="91696" y="69775"/>
                  </a:lnTo>
                  <a:lnTo>
                    <a:pt x="92942" y="70223"/>
                  </a:lnTo>
                  <a:lnTo>
                    <a:pt x="94619" y="69675"/>
                  </a:lnTo>
                  <a:lnTo>
                    <a:pt x="94891" y="69310"/>
                  </a:lnTo>
                  <a:lnTo>
                    <a:pt x="94224" y="69067"/>
                  </a:lnTo>
                  <a:lnTo>
                    <a:pt x="92933" y="68904"/>
                  </a:lnTo>
                  <a:lnTo>
                    <a:pt x="92920" y="70490"/>
                  </a:lnTo>
                  <a:lnTo>
                    <a:pt x="95164" y="76766"/>
                  </a:lnTo>
                  <a:lnTo>
                    <a:pt x="96100" y="78271"/>
                  </a:lnTo>
                  <a:lnTo>
                    <a:pt x="96723" y="78427"/>
                  </a:lnTo>
                  <a:lnTo>
                    <a:pt x="97140" y="77685"/>
                  </a:lnTo>
                  <a:lnTo>
                    <a:pt x="97951" y="90851"/>
                  </a:lnTo>
                  <a:lnTo>
                    <a:pt x="97966" y="103401"/>
                  </a:lnTo>
                  <a:lnTo>
                    <a:pt x="98815" y="107034"/>
                  </a:lnTo>
                  <a:lnTo>
                    <a:pt x="100228" y="109456"/>
                  </a:lnTo>
                  <a:lnTo>
                    <a:pt x="102016" y="111071"/>
                  </a:lnTo>
                  <a:lnTo>
                    <a:pt x="102362" y="112994"/>
                  </a:lnTo>
                  <a:lnTo>
                    <a:pt x="101746" y="115123"/>
                  </a:lnTo>
                  <a:lnTo>
                    <a:pt x="100489" y="117388"/>
                  </a:lnTo>
                  <a:lnTo>
                    <a:pt x="101349" y="124422"/>
                  </a:lnTo>
                  <a:lnTo>
                    <a:pt x="105034" y="137176"/>
                  </a:lnTo>
                  <a:lnTo>
                    <a:pt x="106275" y="147983"/>
                  </a:lnTo>
                  <a:lnTo>
                    <a:pt x="112132" y="158268"/>
                  </a:lnTo>
                  <a:lnTo>
                    <a:pt x="113211" y="195629"/>
                  </a:lnTo>
                  <a:lnTo>
                    <a:pt x="113214" y="209452"/>
                  </a:lnTo>
                  <a:lnTo>
                    <a:pt x="114060" y="209908"/>
                  </a:lnTo>
                  <a:lnTo>
                    <a:pt x="115471" y="209365"/>
                  </a:lnTo>
                  <a:lnTo>
                    <a:pt x="117258" y="208157"/>
                  </a:lnTo>
                  <a:lnTo>
                    <a:pt x="117603" y="207351"/>
                  </a:lnTo>
                  <a:lnTo>
                    <a:pt x="116987" y="206814"/>
                  </a:lnTo>
                  <a:lnTo>
                    <a:pt x="115729" y="206456"/>
                  </a:lnTo>
                  <a:lnTo>
                    <a:pt x="114889" y="207911"/>
                  </a:lnTo>
                  <a:lnTo>
                    <a:pt x="113958" y="214042"/>
                  </a:lnTo>
                  <a:lnTo>
                    <a:pt x="114557" y="216355"/>
                  </a:lnTo>
                  <a:lnTo>
                    <a:pt x="115802" y="217897"/>
                  </a:lnTo>
                  <a:lnTo>
                    <a:pt x="117478" y="218925"/>
                  </a:lnTo>
                  <a:lnTo>
                    <a:pt x="117750" y="219610"/>
                  </a:lnTo>
                  <a:lnTo>
                    <a:pt x="117084" y="220066"/>
                  </a:lnTo>
                  <a:lnTo>
                    <a:pt x="115794" y="220371"/>
                  </a:lnTo>
                  <a:lnTo>
                    <a:pt x="115780" y="222267"/>
                  </a:lnTo>
                  <a:lnTo>
                    <a:pt x="118023" y="228890"/>
                  </a:lnTo>
                  <a:lnTo>
                    <a:pt x="118959" y="230487"/>
                  </a:lnTo>
                  <a:lnTo>
                    <a:pt x="119584" y="230704"/>
                  </a:lnTo>
                  <a:lnTo>
                    <a:pt x="120000" y="230003"/>
                  </a:lnTo>
                  <a:lnTo>
                    <a:pt x="120833" y="2133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159">
              <a:extLst>
                <a:ext uri="{FF2B5EF4-FFF2-40B4-BE49-F238E27FC236}">
                  <a16:creationId xmlns:a16="http://schemas.microsoft.com/office/drawing/2014/main" id="{DF8A9D1E-622A-4159-902F-05C101D65134}"/>
                </a:ext>
              </a:extLst>
            </p:cNvPr>
            <p:cNvSpPr/>
            <p:nvPr/>
          </p:nvSpPr>
          <p:spPr>
            <a:xfrm>
              <a:off x="6774182" y="4458014"/>
              <a:ext cx="220980" cy="479747"/>
            </a:xfrm>
            <a:custGeom>
              <a:avLst/>
              <a:gdLst/>
              <a:ahLst/>
              <a:cxnLst/>
              <a:rect l="0" t="0" r="0" b="0"/>
              <a:pathLst>
                <a:path w="220980" h="479747">
                  <a:moveTo>
                    <a:pt x="220979" y="7306"/>
                  </a:moveTo>
                  <a:lnTo>
                    <a:pt x="220979" y="745"/>
                  </a:lnTo>
                  <a:lnTo>
                    <a:pt x="220131" y="392"/>
                  </a:lnTo>
                  <a:lnTo>
                    <a:pt x="216932" y="0"/>
                  </a:lnTo>
                  <a:lnTo>
                    <a:pt x="215742" y="1589"/>
                  </a:lnTo>
                  <a:lnTo>
                    <a:pt x="214064" y="9375"/>
                  </a:lnTo>
                  <a:lnTo>
                    <a:pt x="213829" y="9532"/>
                  </a:lnTo>
                  <a:lnTo>
                    <a:pt x="213672" y="8790"/>
                  </a:lnTo>
                  <a:lnTo>
                    <a:pt x="212720" y="8296"/>
                  </a:lnTo>
                  <a:lnTo>
                    <a:pt x="209406" y="7746"/>
                  </a:lnTo>
                  <a:lnTo>
                    <a:pt x="209031" y="8446"/>
                  </a:lnTo>
                  <a:lnTo>
                    <a:pt x="210869" y="11481"/>
                  </a:lnTo>
                  <a:lnTo>
                    <a:pt x="210853" y="11783"/>
                  </a:lnTo>
                  <a:lnTo>
                    <a:pt x="208576" y="9861"/>
                  </a:lnTo>
                  <a:lnTo>
                    <a:pt x="207630" y="9856"/>
                  </a:lnTo>
                  <a:lnTo>
                    <a:pt x="206999" y="10699"/>
                  </a:lnTo>
                  <a:lnTo>
                    <a:pt x="206111" y="15932"/>
                  </a:lnTo>
                  <a:lnTo>
                    <a:pt x="205987" y="18136"/>
                  </a:lnTo>
                  <a:lnTo>
                    <a:pt x="205058" y="18760"/>
                  </a:lnTo>
                  <a:lnTo>
                    <a:pt x="203591" y="18328"/>
                  </a:lnTo>
                  <a:lnTo>
                    <a:pt x="201767" y="17194"/>
                  </a:lnTo>
                  <a:lnTo>
                    <a:pt x="200550" y="18131"/>
                  </a:lnTo>
                  <a:lnTo>
                    <a:pt x="198438" y="28247"/>
                  </a:lnTo>
                  <a:lnTo>
                    <a:pt x="197485" y="28887"/>
                  </a:lnTo>
                  <a:lnTo>
                    <a:pt x="194168" y="29597"/>
                  </a:lnTo>
                  <a:lnTo>
                    <a:pt x="192945" y="31480"/>
                  </a:lnTo>
                  <a:lnTo>
                    <a:pt x="191222" y="39680"/>
                  </a:lnTo>
                  <a:lnTo>
                    <a:pt x="190980" y="39896"/>
                  </a:lnTo>
                  <a:lnTo>
                    <a:pt x="190820" y="39192"/>
                  </a:lnTo>
                  <a:lnTo>
                    <a:pt x="190641" y="40669"/>
                  </a:lnTo>
                  <a:lnTo>
                    <a:pt x="190526" y="44470"/>
                  </a:lnTo>
                  <a:lnTo>
                    <a:pt x="186461" y="41083"/>
                  </a:lnTo>
                  <a:lnTo>
                    <a:pt x="184420" y="41678"/>
                  </a:lnTo>
                  <a:lnTo>
                    <a:pt x="169446" y="59595"/>
                  </a:lnTo>
                  <a:lnTo>
                    <a:pt x="163188" y="69460"/>
                  </a:lnTo>
                  <a:lnTo>
                    <a:pt x="162131" y="69908"/>
                  </a:lnTo>
                  <a:lnTo>
                    <a:pt x="161426" y="69361"/>
                  </a:lnTo>
                  <a:lnTo>
                    <a:pt x="160110" y="69843"/>
                  </a:lnTo>
                  <a:lnTo>
                    <a:pt x="156390" y="72636"/>
                  </a:lnTo>
                  <a:lnTo>
                    <a:pt x="154173" y="76699"/>
                  </a:lnTo>
                  <a:lnTo>
                    <a:pt x="153581" y="78968"/>
                  </a:lnTo>
                  <a:lnTo>
                    <a:pt x="152340" y="80481"/>
                  </a:lnTo>
                  <a:lnTo>
                    <a:pt x="141896" y="87153"/>
                  </a:lnTo>
                  <a:lnTo>
                    <a:pt x="139264" y="91618"/>
                  </a:lnTo>
                  <a:lnTo>
                    <a:pt x="138562" y="93994"/>
                  </a:lnTo>
                  <a:lnTo>
                    <a:pt x="137247" y="95578"/>
                  </a:lnTo>
                  <a:lnTo>
                    <a:pt x="133529" y="97338"/>
                  </a:lnTo>
                  <a:lnTo>
                    <a:pt x="121775" y="116654"/>
                  </a:lnTo>
                  <a:lnTo>
                    <a:pt x="111729" y="124673"/>
                  </a:lnTo>
                  <a:lnTo>
                    <a:pt x="108923" y="131718"/>
                  </a:lnTo>
                  <a:lnTo>
                    <a:pt x="108175" y="135967"/>
                  </a:lnTo>
                  <a:lnTo>
                    <a:pt x="105983" y="137954"/>
                  </a:lnTo>
                  <a:lnTo>
                    <a:pt x="102828" y="138431"/>
                  </a:lnTo>
                  <a:lnTo>
                    <a:pt x="99031" y="137902"/>
                  </a:lnTo>
                  <a:lnTo>
                    <a:pt x="92555" y="139573"/>
                  </a:lnTo>
                  <a:lnTo>
                    <a:pt x="89642" y="141204"/>
                  </a:lnTo>
                  <a:lnTo>
                    <a:pt x="86407" y="152048"/>
                  </a:lnTo>
                  <a:lnTo>
                    <a:pt x="84968" y="163075"/>
                  </a:lnTo>
                  <a:lnTo>
                    <a:pt x="84585" y="163646"/>
                  </a:lnTo>
                  <a:lnTo>
                    <a:pt x="84329" y="162333"/>
                  </a:lnTo>
                  <a:lnTo>
                    <a:pt x="83313" y="163150"/>
                  </a:lnTo>
                  <a:lnTo>
                    <a:pt x="78682" y="171545"/>
                  </a:lnTo>
                  <a:lnTo>
                    <a:pt x="77302" y="177103"/>
                  </a:lnTo>
                  <a:lnTo>
                    <a:pt x="76087" y="178924"/>
                  </a:lnTo>
                  <a:lnTo>
                    <a:pt x="74431" y="180138"/>
                  </a:lnTo>
                  <a:lnTo>
                    <a:pt x="72481" y="180947"/>
                  </a:lnTo>
                  <a:lnTo>
                    <a:pt x="57328" y="201181"/>
                  </a:lnTo>
                  <a:lnTo>
                    <a:pt x="55111" y="210313"/>
                  </a:lnTo>
                  <a:lnTo>
                    <a:pt x="54521" y="216304"/>
                  </a:lnTo>
                  <a:lnTo>
                    <a:pt x="53280" y="219451"/>
                  </a:lnTo>
                  <a:lnTo>
                    <a:pt x="51606" y="220703"/>
                  </a:lnTo>
                  <a:lnTo>
                    <a:pt x="49643" y="220690"/>
                  </a:lnTo>
                  <a:lnTo>
                    <a:pt x="47488" y="222376"/>
                  </a:lnTo>
                  <a:lnTo>
                    <a:pt x="42836" y="228763"/>
                  </a:lnTo>
                  <a:lnTo>
                    <a:pt x="30362" y="265016"/>
                  </a:lnTo>
                  <a:lnTo>
                    <a:pt x="26758" y="269446"/>
                  </a:lnTo>
                  <a:lnTo>
                    <a:pt x="22781" y="288816"/>
                  </a:lnTo>
                  <a:lnTo>
                    <a:pt x="21113" y="291499"/>
                  </a:lnTo>
                  <a:lnTo>
                    <a:pt x="19155" y="293288"/>
                  </a:lnTo>
                  <a:lnTo>
                    <a:pt x="16979" y="297534"/>
                  </a:lnTo>
                  <a:lnTo>
                    <a:pt x="10867" y="323983"/>
                  </a:lnTo>
                  <a:lnTo>
                    <a:pt x="12720" y="336321"/>
                  </a:lnTo>
                  <a:lnTo>
                    <a:pt x="11866" y="338410"/>
                  </a:lnTo>
                  <a:lnTo>
                    <a:pt x="10450" y="339802"/>
                  </a:lnTo>
                  <a:lnTo>
                    <a:pt x="4412" y="353897"/>
                  </a:lnTo>
                  <a:lnTo>
                    <a:pt x="3787" y="357746"/>
                  </a:lnTo>
                  <a:lnTo>
                    <a:pt x="4217" y="360313"/>
                  </a:lnTo>
                  <a:lnTo>
                    <a:pt x="5351" y="362024"/>
                  </a:lnTo>
                  <a:lnTo>
                    <a:pt x="5260" y="364011"/>
                  </a:lnTo>
                  <a:lnTo>
                    <a:pt x="1933" y="371700"/>
                  </a:lnTo>
                  <a:lnTo>
                    <a:pt x="1" y="407422"/>
                  </a:lnTo>
                  <a:lnTo>
                    <a:pt x="0" y="411210"/>
                  </a:lnTo>
                  <a:lnTo>
                    <a:pt x="2257" y="417677"/>
                  </a:lnTo>
                  <a:lnTo>
                    <a:pt x="4044" y="420587"/>
                  </a:lnTo>
                  <a:lnTo>
                    <a:pt x="4389" y="422526"/>
                  </a:lnTo>
                  <a:lnTo>
                    <a:pt x="3772" y="423819"/>
                  </a:lnTo>
                  <a:lnTo>
                    <a:pt x="2514" y="424682"/>
                  </a:lnTo>
                  <a:lnTo>
                    <a:pt x="1116" y="430155"/>
                  </a:lnTo>
                  <a:lnTo>
                    <a:pt x="743" y="433986"/>
                  </a:lnTo>
                  <a:lnTo>
                    <a:pt x="1342" y="436539"/>
                  </a:lnTo>
                  <a:lnTo>
                    <a:pt x="2587" y="438241"/>
                  </a:lnTo>
                  <a:lnTo>
                    <a:pt x="4264" y="439376"/>
                  </a:lnTo>
                  <a:lnTo>
                    <a:pt x="4536" y="440979"/>
                  </a:lnTo>
                  <a:lnTo>
                    <a:pt x="2579" y="445019"/>
                  </a:lnTo>
                  <a:lnTo>
                    <a:pt x="2566" y="447281"/>
                  </a:lnTo>
                  <a:lnTo>
                    <a:pt x="4807" y="452053"/>
                  </a:lnTo>
                  <a:lnTo>
                    <a:pt x="5745" y="452817"/>
                  </a:lnTo>
                  <a:lnTo>
                    <a:pt x="6369" y="452480"/>
                  </a:lnTo>
                  <a:lnTo>
                    <a:pt x="6785" y="451409"/>
                  </a:lnTo>
                  <a:lnTo>
                    <a:pt x="7248" y="454734"/>
                  </a:lnTo>
                  <a:lnTo>
                    <a:pt x="7372" y="457991"/>
                  </a:lnTo>
                  <a:lnTo>
                    <a:pt x="8300" y="460163"/>
                  </a:lnTo>
                  <a:lnTo>
                    <a:pt x="9766" y="461611"/>
                  </a:lnTo>
                  <a:lnTo>
                    <a:pt x="14157" y="463934"/>
                  </a:lnTo>
                  <a:lnTo>
                    <a:pt x="15238" y="4797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160">
              <a:extLst>
                <a:ext uri="{FF2B5EF4-FFF2-40B4-BE49-F238E27FC236}">
                  <a16:creationId xmlns:a16="http://schemas.microsoft.com/office/drawing/2014/main" id="{23483231-EB21-4985-B975-7CAB2C913379}"/>
                </a:ext>
              </a:extLst>
            </p:cNvPr>
            <p:cNvSpPr/>
            <p:nvPr/>
          </p:nvSpPr>
          <p:spPr>
            <a:xfrm>
              <a:off x="7863839" y="4514300"/>
              <a:ext cx="594362" cy="214297"/>
            </a:xfrm>
            <a:custGeom>
              <a:avLst/>
              <a:gdLst/>
              <a:ahLst/>
              <a:cxnLst/>
              <a:rect l="0" t="0" r="0" b="0"/>
              <a:pathLst>
                <a:path w="594362" h="214297">
                  <a:moveTo>
                    <a:pt x="15241" y="149140"/>
                  </a:moveTo>
                  <a:lnTo>
                    <a:pt x="11195" y="145095"/>
                  </a:lnTo>
                  <a:lnTo>
                    <a:pt x="9209" y="140851"/>
                  </a:lnTo>
                  <a:lnTo>
                    <a:pt x="8680" y="138534"/>
                  </a:lnTo>
                  <a:lnTo>
                    <a:pt x="7480" y="136989"/>
                  </a:lnTo>
                  <a:lnTo>
                    <a:pt x="3890" y="135273"/>
                  </a:lnTo>
                  <a:lnTo>
                    <a:pt x="3440" y="135662"/>
                  </a:lnTo>
                  <a:lnTo>
                    <a:pt x="5199" y="138352"/>
                  </a:lnTo>
                  <a:lnTo>
                    <a:pt x="5159" y="137714"/>
                  </a:lnTo>
                  <a:lnTo>
                    <a:pt x="2858" y="132491"/>
                  </a:lnTo>
                  <a:lnTo>
                    <a:pt x="1906" y="131267"/>
                  </a:lnTo>
                  <a:lnTo>
                    <a:pt x="1271" y="131298"/>
                  </a:lnTo>
                  <a:lnTo>
                    <a:pt x="848" y="132165"/>
                  </a:lnTo>
                  <a:lnTo>
                    <a:pt x="75" y="120626"/>
                  </a:lnTo>
                  <a:lnTo>
                    <a:pt x="1" y="138176"/>
                  </a:lnTo>
                  <a:lnTo>
                    <a:pt x="0" y="134630"/>
                  </a:lnTo>
                  <a:lnTo>
                    <a:pt x="0" y="138162"/>
                  </a:lnTo>
                  <a:lnTo>
                    <a:pt x="0" y="132076"/>
                  </a:lnTo>
                  <a:lnTo>
                    <a:pt x="0" y="136194"/>
                  </a:lnTo>
                  <a:lnTo>
                    <a:pt x="848" y="137969"/>
                  </a:lnTo>
                  <a:lnTo>
                    <a:pt x="2259" y="139153"/>
                  </a:lnTo>
                  <a:lnTo>
                    <a:pt x="4047" y="139942"/>
                  </a:lnTo>
                  <a:lnTo>
                    <a:pt x="5237" y="139621"/>
                  </a:lnTo>
                  <a:lnTo>
                    <a:pt x="6033" y="138561"/>
                  </a:lnTo>
                  <a:lnTo>
                    <a:pt x="6562" y="137007"/>
                  </a:lnTo>
                  <a:lnTo>
                    <a:pt x="6915" y="136818"/>
                  </a:lnTo>
                  <a:lnTo>
                    <a:pt x="7307" y="138866"/>
                  </a:lnTo>
                  <a:lnTo>
                    <a:pt x="8259" y="139750"/>
                  </a:lnTo>
                  <a:lnTo>
                    <a:pt x="11573" y="140734"/>
                  </a:lnTo>
                  <a:lnTo>
                    <a:pt x="12796" y="140149"/>
                  </a:lnTo>
                  <a:lnTo>
                    <a:pt x="13610" y="138912"/>
                  </a:lnTo>
                  <a:lnTo>
                    <a:pt x="14154" y="137242"/>
                  </a:lnTo>
                  <a:lnTo>
                    <a:pt x="15363" y="136975"/>
                  </a:lnTo>
                  <a:lnTo>
                    <a:pt x="18964" y="138935"/>
                  </a:lnTo>
                  <a:lnTo>
                    <a:pt x="20263" y="138950"/>
                  </a:lnTo>
                  <a:lnTo>
                    <a:pt x="21129" y="138113"/>
                  </a:lnTo>
                  <a:lnTo>
                    <a:pt x="21706" y="136709"/>
                  </a:lnTo>
                  <a:lnTo>
                    <a:pt x="22938" y="135773"/>
                  </a:lnTo>
                  <a:lnTo>
                    <a:pt x="26565" y="134732"/>
                  </a:lnTo>
                  <a:lnTo>
                    <a:pt x="33366" y="134146"/>
                  </a:lnTo>
                  <a:lnTo>
                    <a:pt x="34944" y="133218"/>
                  </a:lnTo>
                  <a:lnTo>
                    <a:pt x="35997" y="131752"/>
                  </a:lnTo>
                  <a:lnTo>
                    <a:pt x="36698" y="129928"/>
                  </a:lnTo>
                  <a:lnTo>
                    <a:pt x="38012" y="130405"/>
                  </a:lnTo>
                  <a:lnTo>
                    <a:pt x="41731" y="135451"/>
                  </a:lnTo>
                  <a:lnTo>
                    <a:pt x="43908" y="136627"/>
                  </a:lnTo>
                  <a:lnTo>
                    <a:pt x="46205" y="136565"/>
                  </a:lnTo>
                  <a:lnTo>
                    <a:pt x="51016" y="134238"/>
                  </a:lnTo>
                  <a:lnTo>
                    <a:pt x="55977" y="130381"/>
                  </a:lnTo>
                  <a:lnTo>
                    <a:pt x="58485" y="130708"/>
                  </a:lnTo>
                  <a:lnTo>
                    <a:pt x="63530" y="135586"/>
                  </a:lnTo>
                  <a:lnTo>
                    <a:pt x="66060" y="135870"/>
                  </a:lnTo>
                  <a:lnTo>
                    <a:pt x="68594" y="134367"/>
                  </a:lnTo>
                  <a:lnTo>
                    <a:pt x="73666" y="129874"/>
                  </a:lnTo>
                  <a:lnTo>
                    <a:pt x="78743" y="127877"/>
                  </a:lnTo>
                  <a:lnTo>
                    <a:pt x="81282" y="128192"/>
                  </a:lnTo>
                  <a:lnTo>
                    <a:pt x="86362" y="130799"/>
                  </a:lnTo>
                  <a:lnTo>
                    <a:pt x="88901" y="130139"/>
                  </a:lnTo>
                  <a:lnTo>
                    <a:pt x="93981" y="124890"/>
                  </a:lnTo>
                  <a:lnTo>
                    <a:pt x="96521" y="123660"/>
                  </a:lnTo>
                  <a:lnTo>
                    <a:pt x="99061" y="123687"/>
                  </a:lnTo>
                  <a:lnTo>
                    <a:pt x="104988" y="125128"/>
                  </a:lnTo>
                  <a:lnTo>
                    <a:pt x="113266" y="125768"/>
                  </a:lnTo>
                  <a:lnTo>
                    <a:pt x="116151" y="125092"/>
                  </a:lnTo>
                  <a:lnTo>
                    <a:pt x="118075" y="123794"/>
                  </a:lnTo>
                  <a:lnTo>
                    <a:pt x="119357" y="122083"/>
                  </a:lnTo>
                  <a:lnTo>
                    <a:pt x="121905" y="121788"/>
                  </a:lnTo>
                  <a:lnTo>
                    <a:pt x="138862" y="125521"/>
                  </a:lnTo>
                  <a:lnTo>
                    <a:pt x="144409" y="123685"/>
                  </a:lnTo>
                  <a:lnTo>
                    <a:pt x="147073" y="122010"/>
                  </a:lnTo>
                  <a:lnTo>
                    <a:pt x="150542" y="121740"/>
                  </a:lnTo>
                  <a:lnTo>
                    <a:pt x="162669" y="123712"/>
                  </a:lnTo>
                  <a:lnTo>
                    <a:pt x="195658" y="117131"/>
                  </a:lnTo>
                  <a:lnTo>
                    <a:pt x="208209" y="109082"/>
                  </a:lnTo>
                  <a:lnTo>
                    <a:pt x="211620" y="108888"/>
                  </a:lnTo>
                  <a:lnTo>
                    <a:pt x="246701" y="113242"/>
                  </a:lnTo>
                  <a:lnTo>
                    <a:pt x="250828" y="115048"/>
                  </a:lnTo>
                  <a:lnTo>
                    <a:pt x="255272" y="114559"/>
                  </a:lnTo>
                  <a:lnTo>
                    <a:pt x="292841" y="98539"/>
                  </a:lnTo>
                  <a:lnTo>
                    <a:pt x="302590" y="97017"/>
                  </a:lnTo>
                  <a:lnTo>
                    <a:pt x="328725" y="102468"/>
                  </a:lnTo>
                  <a:lnTo>
                    <a:pt x="346153" y="98842"/>
                  </a:lnTo>
                  <a:lnTo>
                    <a:pt x="370934" y="102650"/>
                  </a:lnTo>
                  <a:lnTo>
                    <a:pt x="378785" y="100820"/>
                  </a:lnTo>
                  <a:lnTo>
                    <a:pt x="382064" y="99147"/>
                  </a:lnTo>
                  <a:lnTo>
                    <a:pt x="385943" y="99725"/>
                  </a:lnTo>
                  <a:lnTo>
                    <a:pt x="394769" y="104882"/>
                  </a:lnTo>
                  <a:lnTo>
                    <a:pt x="398646" y="105241"/>
                  </a:lnTo>
                  <a:lnTo>
                    <a:pt x="402077" y="103787"/>
                  </a:lnTo>
                  <a:lnTo>
                    <a:pt x="408148" y="99350"/>
                  </a:lnTo>
                  <a:lnTo>
                    <a:pt x="413668" y="97378"/>
                  </a:lnTo>
                  <a:lnTo>
                    <a:pt x="421202" y="98759"/>
                  </a:lnTo>
                  <a:lnTo>
                    <a:pt x="425582" y="100313"/>
                  </a:lnTo>
                  <a:lnTo>
                    <a:pt x="430195" y="99655"/>
                  </a:lnTo>
                  <a:lnTo>
                    <a:pt x="444778" y="93179"/>
                  </a:lnTo>
                  <a:lnTo>
                    <a:pt x="482468" y="96545"/>
                  </a:lnTo>
                  <a:lnTo>
                    <a:pt x="489033" y="99800"/>
                  </a:lnTo>
                  <a:lnTo>
                    <a:pt x="491969" y="100160"/>
                  </a:lnTo>
                  <a:lnTo>
                    <a:pt x="505356" y="96541"/>
                  </a:lnTo>
                  <a:lnTo>
                    <a:pt x="521684" y="100336"/>
                  </a:lnTo>
                  <a:lnTo>
                    <a:pt x="551772" y="95104"/>
                  </a:lnTo>
                  <a:lnTo>
                    <a:pt x="557935" y="91822"/>
                  </a:lnTo>
                  <a:lnTo>
                    <a:pt x="560764" y="91455"/>
                  </a:lnTo>
                  <a:lnTo>
                    <a:pt x="568790" y="93290"/>
                  </a:lnTo>
                  <a:lnTo>
                    <a:pt x="577593" y="89020"/>
                  </a:lnTo>
                  <a:lnTo>
                    <a:pt x="578443" y="93069"/>
                  </a:lnTo>
                  <a:lnTo>
                    <a:pt x="578668" y="96519"/>
                  </a:lnTo>
                  <a:lnTo>
                    <a:pt x="579666" y="97126"/>
                  </a:lnTo>
                  <a:lnTo>
                    <a:pt x="581177" y="95838"/>
                  </a:lnTo>
                  <a:lnTo>
                    <a:pt x="585642" y="89693"/>
                  </a:lnTo>
                  <a:lnTo>
                    <a:pt x="588510" y="88852"/>
                  </a:lnTo>
                  <a:lnTo>
                    <a:pt x="590460" y="88628"/>
                  </a:lnTo>
                  <a:lnTo>
                    <a:pt x="591760" y="87632"/>
                  </a:lnTo>
                  <a:lnTo>
                    <a:pt x="593205" y="84267"/>
                  </a:lnTo>
                  <a:lnTo>
                    <a:pt x="593591" y="83878"/>
                  </a:lnTo>
                  <a:lnTo>
                    <a:pt x="593848" y="84465"/>
                  </a:lnTo>
                  <a:lnTo>
                    <a:pt x="594260" y="87446"/>
                  </a:lnTo>
                  <a:lnTo>
                    <a:pt x="594331" y="83917"/>
                  </a:lnTo>
                  <a:lnTo>
                    <a:pt x="594355" y="90850"/>
                  </a:lnTo>
                  <a:lnTo>
                    <a:pt x="594360" y="84136"/>
                  </a:lnTo>
                  <a:lnTo>
                    <a:pt x="594361" y="85818"/>
                  </a:lnTo>
                  <a:lnTo>
                    <a:pt x="592103" y="82615"/>
                  </a:lnTo>
                  <a:lnTo>
                    <a:pt x="590316" y="79390"/>
                  </a:lnTo>
                  <a:lnTo>
                    <a:pt x="588278" y="78086"/>
                  </a:lnTo>
                  <a:lnTo>
                    <a:pt x="586072" y="78064"/>
                  </a:lnTo>
                  <a:lnTo>
                    <a:pt x="583755" y="78896"/>
                  </a:lnTo>
                  <a:lnTo>
                    <a:pt x="582211" y="78604"/>
                  </a:lnTo>
                  <a:lnTo>
                    <a:pt x="581180" y="77563"/>
                  </a:lnTo>
                  <a:lnTo>
                    <a:pt x="580036" y="74148"/>
                  </a:lnTo>
                  <a:lnTo>
                    <a:pt x="579528" y="69808"/>
                  </a:lnTo>
                  <a:lnTo>
                    <a:pt x="578546" y="69159"/>
                  </a:lnTo>
                  <a:lnTo>
                    <a:pt x="577044" y="69572"/>
                  </a:lnTo>
                  <a:lnTo>
                    <a:pt x="572596" y="72275"/>
                  </a:lnTo>
                  <a:lnTo>
                    <a:pt x="569730" y="70386"/>
                  </a:lnTo>
                  <a:lnTo>
                    <a:pt x="567780" y="68698"/>
                  </a:lnTo>
                  <a:lnTo>
                    <a:pt x="563356" y="66821"/>
                  </a:lnTo>
                  <a:lnTo>
                    <a:pt x="560991" y="66321"/>
                  </a:lnTo>
                  <a:lnTo>
                    <a:pt x="559414" y="65141"/>
                  </a:lnTo>
                  <a:lnTo>
                    <a:pt x="558364" y="63507"/>
                  </a:lnTo>
                  <a:lnTo>
                    <a:pt x="557662" y="61571"/>
                  </a:lnTo>
                  <a:lnTo>
                    <a:pt x="555502" y="60281"/>
                  </a:lnTo>
                  <a:lnTo>
                    <a:pt x="543263" y="58040"/>
                  </a:lnTo>
                  <a:lnTo>
                    <a:pt x="533028" y="51714"/>
                  </a:lnTo>
                  <a:lnTo>
                    <a:pt x="527213" y="50403"/>
                  </a:lnTo>
                  <a:lnTo>
                    <a:pt x="522160" y="46131"/>
                  </a:lnTo>
                  <a:lnTo>
                    <a:pt x="519980" y="45753"/>
                  </a:lnTo>
                  <a:lnTo>
                    <a:pt x="517680" y="46349"/>
                  </a:lnTo>
                  <a:lnTo>
                    <a:pt x="515301" y="47592"/>
                  </a:lnTo>
                  <a:lnTo>
                    <a:pt x="512868" y="47575"/>
                  </a:lnTo>
                  <a:lnTo>
                    <a:pt x="507907" y="45298"/>
                  </a:lnTo>
                  <a:lnTo>
                    <a:pt x="500353" y="39256"/>
                  </a:lnTo>
                  <a:lnTo>
                    <a:pt x="498669" y="38631"/>
                  </a:lnTo>
                  <a:lnTo>
                    <a:pt x="497547" y="39060"/>
                  </a:lnTo>
                  <a:lnTo>
                    <a:pt x="496798" y="40193"/>
                  </a:lnTo>
                  <a:lnTo>
                    <a:pt x="495452" y="39256"/>
                  </a:lnTo>
                  <a:lnTo>
                    <a:pt x="489513" y="31539"/>
                  </a:lnTo>
                  <a:lnTo>
                    <a:pt x="484827" y="29139"/>
                  </a:lnTo>
                  <a:lnTo>
                    <a:pt x="477428" y="27789"/>
                  </a:lnTo>
                  <a:lnTo>
                    <a:pt x="475765" y="25906"/>
                  </a:lnTo>
                  <a:lnTo>
                    <a:pt x="473919" y="19298"/>
                  </a:lnTo>
                  <a:lnTo>
                    <a:pt x="472579" y="17706"/>
                  </a:lnTo>
                  <a:lnTo>
                    <a:pt x="470840" y="17490"/>
                  </a:lnTo>
                  <a:lnTo>
                    <a:pt x="466010" y="19183"/>
                  </a:lnTo>
                  <a:lnTo>
                    <a:pt x="459819" y="9891"/>
                  </a:lnTo>
                  <a:lnTo>
                    <a:pt x="458947" y="9741"/>
                  </a:lnTo>
                  <a:lnTo>
                    <a:pt x="457545" y="11538"/>
                  </a:lnTo>
                  <a:lnTo>
                    <a:pt x="453258" y="7804"/>
                  </a:lnTo>
                  <a:lnTo>
                    <a:pt x="452032" y="7502"/>
                  </a:lnTo>
                  <a:lnTo>
                    <a:pt x="451215" y="8148"/>
                  </a:lnTo>
                  <a:lnTo>
                    <a:pt x="450671" y="9425"/>
                  </a:lnTo>
                  <a:lnTo>
                    <a:pt x="450308" y="9430"/>
                  </a:lnTo>
                  <a:lnTo>
                    <a:pt x="449609" y="4608"/>
                  </a:lnTo>
                  <a:lnTo>
                    <a:pt x="449587" y="19"/>
                  </a:lnTo>
                  <a:lnTo>
                    <a:pt x="449581" y="3621"/>
                  </a:lnTo>
                  <a:lnTo>
                    <a:pt x="449581" y="96"/>
                  </a:lnTo>
                  <a:lnTo>
                    <a:pt x="449581" y="7029"/>
                  </a:lnTo>
                  <a:lnTo>
                    <a:pt x="449581" y="0"/>
                  </a:lnTo>
                  <a:lnTo>
                    <a:pt x="449581" y="1858"/>
                  </a:lnTo>
                  <a:lnTo>
                    <a:pt x="450428" y="2692"/>
                  </a:lnTo>
                  <a:lnTo>
                    <a:pt x="456142" y="4140"/>
                  </a:lnTo>
                  <a:lnTo>
                    <a:pt x="456731" y="6520"/>
                  </a:lnTo>
                  <a:lnTo>
                    <a:pt x="456887" y="8340"/>
                  </a:lnTo>
                  <a:lnTo>
                    <a:pt x="457838" y="9553"/>
                  </a:lnTo>
                  <a:lnTo>
                    <a:pt x="461154" y="10901"/>
                  </a:lnTo>
                  <a:lnTo>
                    <a:pt x="467780" y="11661"/>
                  </a:lnTo>
                  <a:lnTo>
                    <a:pt x="469333" y="13460"/>
                  </a:lnTo>
                  <a:lnTo>
                    <a:pt x="471060" y="19976"/>
                  </a:lnTo>
                  <a:lnTo>
                    <a:pt x="472367" y="20697"/>
                  </a:lnTo>
                  <a:lnTo>
                    <a:pt x="474085" y="19485"/>
                  </a:lnTo>
                  <a:lnTo>
                    <a:pt x="476077" y="16983"/>
                  </a:lnTo>
                  <a:lnTo>
                    <a:pt x="478252" y="16162"/>
                  </a:lnTo>
                  <a:lnTo>
                    <a:pt x="480548" y="16461"/>
                  </a:lnTo>
                  <a:lnTo>
                    <a:pt x="485357" y="19052"/>
                  </a:lnTo>
                  <a:lnTo>
                    <a:pt x="490318" y="23025"/>
                  </a:lnTo>
                  <a:lnTo>
                    <a:pt x="492825" y="22730"/>
                  </a:lnTo>
                  <a:lnTo>
                    <a:pt x="499554" y="16765"/>
                  </a:lnTo>
                  <a:lnTo>
                    <a:pt x="500676" y="16863"/>
                  </a:lnTo>
                  <a:lnTo>
                    <a:pt x="501424" y="17775"/>
                  </a:lnTo>
                  <a:lnTo>
                    <a:pt x="515912" y="26001"/>
                  </a:lnTo>
                  <a:lnTo>
                    <a:pt x="522953" y="36606"/>
                  </a:lnTo>
                  <a:lnTo>
                    <a:pt x="523896" y="36864"/>
                  </a:lnTo>
                  <a:lnTo>
                    <a:pt x="524524" y="36189"/>
                  </a:lnTo>
                  <a:lnTo>
                    <a:pt x="527480" y="35440"/>
                  </a:lnTo>
                  <a:lnTo>
                    <a:pt x="529454" y="35240"/>
                  </a:lnTo>
                  <a:lnTo>
                    <a:pt x="533905" y="37275"/>
                  </a:lnTo>
                  <a:lnTo>
                    <a:pt x="536277" y="39003"/>
                  </a:lnTo>
                  <a:lnTo>
                    <a:pt x="538705" y="39309"/>
                  </a:lnTo>
                  <a:lnTo>
                    <a:pt x="543660" y="37391"/>
                  </a:lnTo>
                  <a:lnTo>
                    <a:pt x="545321" y="37387"/>
                  </a:lnTo>
                  <a:lnTo>
                    <a:pt x="546427" y="38232"/>
                  </a:lnTo>
                  <a:lnTo>
                    <a:pt x="547165" y="39641"/>
                  </a:lnTo>
                  <a:lnTo>
                    <a:pt x="548504" y="40581"/>
                  </a:lnTo>
                  <a:lnTo>
                    <a:pt x="555072" y="42213"/>
                  </a:lnTo>
                  <a:lnTo>
                    <a:pt x="563537" y="49760"/>
                  </a:lnTo>
                  <a:lnTo>
                    <a:pt x="563836" y="59843"/>
                  </a:lnTo>
                  <a:lnTo>
                    <a:pt x="563850" y="59128"/>
                  </a:lnTo>
                  <a:lnTo>
                    <a:pt x="563878" y="68431"/>
                  </a:lnTo>
                  <a:lnTo>
                    <a:pt x="563881" y="63514"/>
                  </a:lnTo>
                  <a:lnTo>
                    <a:pt x="563034" y="63269"/>
                  </a:lnTo>
                  <a:lnTo>
                    <a:pt x="559836" y="67513"/>
                  </a:lnTo>
                  <a:lnTo>
                    <a:pt x="551086" y="89883"/>
                  </a:lnTo>
                  <a:lnTo>
                    <a:pt x="550271" y="90162"/>
                  </a:lnTo>
                  <a:lnTo>
                    <a:pt x="549728" y="89502"/>
                  </a:lnTo>
                  <a:lnTo>
                    <a:pt x="548519" y="89908"/>
                  </a:lnTo>
                  <a:lnTo>
                    <a:pt x="544918" y="92617"/>
                  </a:lnTo>
                  <a:lnTo>
                    <a:pt x="542753" y="98901"/>
                  </a:lnTo>
                  <a:lnTo>
                    <a:pt x="542176" y="102947"/>
                  </a:lnTo>
                  <a:lnTo>
                    <a:pt x="540944" y="104798"/>
                  </a:lnTo>
                  <a:lnTo>
                    <a:pt x="539277" y="105185"/>
                  </a:lnTo>
                  <a:lnTo>
                    <a:pt x="537318" y="104597"/>
                  </a:lnTo>
                  <a:lnTo>
                    <a:pt x="535166" y="105051"/>
                  </a:lnTo>
                  <a:lnTo>
                    <a:pt x="530517" y="107814"/>
                  </a:lnTo>
                  <a:lnTo>
                    <a:pt x="528939" y="109736"/>
                  </a:lnTo>
                  <a:lnTo>
                    <a:pt x="527184" y="114129"/>
                  </a:lnTo>
                  <a:lnTo>
                    <a:pt x="525870" y="115639"/>
                  </a:lnTo>
                  <a:lnTo>
                    <a:pt x="522151" y="117318"/>
                  </a:lnTo>
                  <a:lnTo>
                    <a:pt x="517677" y="122579"/>
                  </a:lnTo>
                  <a:lnTo>
                    <a:pt x="513712" y="129715"/>
                  </a:lnTo>
                  <a:lnTo>
                    <a:pt x="511951" y="135709"/>
                  </a:lnTo>
                  <a:lnTo>
                    <a:pt x="509787" y="137646"/>
                  </a:lnTo>
                  <a:lnTo>
                    <a:pt x="502868" y="139798"/>
                  </a:lnTo>
                  <a:lnTo>
                    <a:pt x="500346" y="142065"/>
                  </a:lnTo>
                  <a:lnTo>
                    <a:pt x="495949" y="151654"/>
                  </a:lnTo>
                  <a:lnTo>
                    <a:pt x="494040" y="153355"/>
                  </a:lnTo>
                  <a:lnTo>
                    <a:pt x="489660" y="155247"/>
                  </a:lnTo>
                  <a:lnTo>
                    <a:pt x="484892" y="156088"/>
                  </a:lnTo>
                  <a:lnTo>
                    <a:pt x="483282" y="158005"/>
                  </a:lnTo>
                  <a:lnTo>
                    <a:pt x="481492" y="164651"/>
                  </a:lnTo>
                  <a:lnTo>
                    <a:pt x="480169" y="166254"/>
                  </a:lnTo>
                  <a:lnTo>
                    <a:pt x="478439" y="166476"/>
                  </a:lnTo>
                  <a:lnTo>
                    <a:pt x="476440" y="165778"/>
                  </a:lnTo>
                  <a:lnTo>
                    <a:pt x="474260" y="166158"/>
                  </a:lnTo>
                  <a:lnTo>
                    <a:pt x="469581" y="168839"/>
                  </a:lnTo>
                  <a:lnTo>
                    <a:pt x="467994" y="170740"/>
                  </a:lnTo>
                  <a:lnTo>
                    <a:pt x="466232" y="175108"/>
                  </a:lnTo>
                  <a:lnTo>
                    <a:pt x="464915" y="176612"/>
                  </a:lnTo>
                  <a:lnTo>
                    <a:pt x="461194" y="178283"/>
                  </a:lnTo>
                  <a:lnTo>
                    <a:pt x="459863" y="180422"/>
                  </a:lnTo>
                  <a:lnTo>
                    <a:pt x="457552" y="192624"/>
                  </a:lnTo>
                  <a:lnTo>
                    <a:pt x="456588" y="193369"/>
                  </a:lnTo>
                  <a:lnTo>
                    <a:pt x="453260" y="194197"/>
                  </a:lnTo>
                  <a:lnTo>
                    <a:pt x="452033" y="195265"/>
                  </a:lnTo>
                  <a:lnTo>
                    <a:pt x="450671" y="198709"/>
                  </a:lnTo>
                  <a:lnTo>
                    <a:pt x="450308" y="199119"/>
                  </a:lnTo>
                  <a:lnTo>
                    <a:pt x="450066" y="198546"/>
                  </a:lnTo>
                  <a:lnTo>
                    <a:pt x="449904" y="197317"/>
                  </a:lnTo>
                  <a:lnTo>
                    <a:pt x="448950" y="196498"/>
                  </a:lnTo>
                  <a:lnTo>
                    <a:pt x="445632" y="195588"/>
                  </a:lnTo>
                  <a:lnTo>
                    <a:pt x="445255" y="196192"/>
                  </a:lnTo>
                  <a:lnTo>
                    <a:pt x="447094" y="199121"/>
                  </a:lnTo>
                  <a:lnTo>
                    <a:pt x="447076" y="199394"/>
                  </a:lnTo>
                  <a:lnTo>
                    <a:pt x="444799" y="197440"/>
                  </a:lnTo>
                  <a:lnTo>
                    <a:pt x="443852" y="198273"/>
                  </a:lnTo>
                  <a:lnTo>
                    <a:pt x="442801" y="203715"/>
                  </a:lnTo>
                  <a:lnTo>
                    <a:pt x="443368" y="205843"/>
                  </a:lnTo>
                  <a:lnTo>
                    <a:pt x="444593" y="207262"/>
                  </a:lnTo>
                  <a:lnTo>
                    <a:pt x="446255" y="208208"/>
                  </a:lnTo>
                  <a:lnTo>
                    <a:pt x="446517" y="207992"/>
                  </a:lnTo>
                  <a:lnTo>
                    <a:pt x="444550" y="205494"/>
                  </a:lnTo>
                  <a:lnTo>
                    <a:pt x="443688" y="206183"/>
                  </a:lnTo>
                  <a:lnTo>
                    <a:pt x="442473" y="212702"/>
                  </a:lnTo>
                  <a:lnTo>
                    <a:pt x="442302" y="212681"/>
                  </a:lnTo>
                  <a:lnTo>
                    <a:pt x="442188" y="211821"/>
                  </a:lnTo>
                  <a:lnTo>
                    <a:pt x="441266" y="211247"/>
                  </a:lnTo>
                  <a:lnTo>
                    <a:pt x="437983" y="210610"/>
                  </a:lnTo>
                  <a:lnTo>
                    <a:pt x="437616" y="211287"/>
                  </a:lnTo>
                  <a:lnTo>
                    <a:pt x="439465" y="214296"/>
                  </a:lnTo>
                  <a:lnTo>
                    <a:pt x="440298" y="213744"/>
                  </a:lnTo>
                  <a:lnTo>
                    <a:pt x="449581" y="1872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8629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Strengths in the Articles of Confederation (SSUSH5a)</a:t>
            </a:r>
            <a:endParaRPr lang="en-US" dirty="0"/>
          </a:p>
        </p:txBody>
      </p:sp>
      <p:sp>
        <p:nvSpPr>
          <p:cNvPr id="3" name="Content Placeholder 2"/>
          <p:cNvSpPr>
            <a:spLocks noGrp="1"/>
          </p:cNvSpPr>
          <p:nvPr>
            <p:ph idx="1"/>
          </p:nvPr>
        </p:nvSpPr>
        <p:spPr>
          <a:xfrm>
            <a:off x="1371600" y="2286000"/>
            <a:ext cx="9601200" cy="4240924"/>
          </a:xfrm>
        </p:spPr>
        <p:txBody>
          <a:bodyPr>
            <a:normAutofit/>
          </a:bodyPr>
          <a:lstStyle/>
          <a:p>
            <a:pPr lvl="0"/>
            <a:r>
              <a:rPr lang="en-US" sz="2800" dirty="0"/>
              <a:t>4 Benefits of the Northwest Ordinance</a:t>
            </a:r>
          </a:p>
          <a:p>
            <a:pPr lvl="1"/>
            <a:r>
              <a:rPr lang="en-US" sz="2800" dirty="0"/>
              <a:t>Government encouraged westward migration (Manifest Destiny)</a:t>
            </a:r>
          </a:p>
          <a:p>
            <a:pPr lvl="1"/>
            <a:r>
              <a:rPr lang="en-US" sz="2800" dirty="0"/>
              <a:t>Emancipated (freed) the slaves in the new territory</a:t>
            </a:r>
          </a:p>
          <a:p>
            <a:pPr lvl="1"/>
            <a:r>
              <a:rPr lang="en-US" sz="2800" dirty="0"/>
              <a:t>Made laws for admitting new states into the Union such as Ohio, Indiana, Illinois, Michigan, and Wisconsin.</a:t>
            </a:r>
          </a:p>
          <a:p>
            <a:pPr lvl="1"/>
            <a:r>
              <a:rPr lang="en-US" sz="2800" dirty="0"/>
              <a:t>Mandated the establishment of public schools in the Northwest Territory</a:t>
            </a:r>
          </a:p>
          <a:p>
            <a:endParaRPr lang="en-US" dirty="0"/>
          </a:p>
        </p:txBody>
      </p:sp>
      <p:grpSp>
        <p:nvGrpSpPr>
          <p:cNvPr id="33" name="SMARTInkShape-Group23">
            <a:extLst>
              <a:ext uri="{FF2B5EF4-FFF2-40B4-BE49-F238E27FC236}">
                <a16:creationId xmlns:a16="http://schemas.microsoft.com/office/drawing/2014/main" id="{0F9030F6-6BBC-4E68-8AFB-F09A339A366D}"/>
              </a:ext>
            </a:extLst>
          </p:cNvPr>
          <p:cNvGrpSpPr/>
          <p:nvPr/>
        </p:nvGrpSpPr>
        <p:grpSpPr>
          <a:xfrm>
            <a:off x="10088880" y="4541520"/>
            <a:ext cx="807721" cy="453533"/>
            <a:chOff x="10088880" y="4541520"/>
            <a:chExt cx="807721" cy="453533"/>
          </a:xfrm>
        </p:grpSpPr>
        <p:sp>
          <p:nvSpPr>
            <p:cNvPr id="29" name="SMARTInkShape-161">
              <a:extLst>
                <a:ext uri="{FF2B5EF4-FFF2-40B4-BE49-F238E27FC236}">
                  <a16:creationId xmlns:a16="http://schemas.microsoft.com/office/drawing/2014/main" id="{C4220A27-F814-4084-96CE-8E1013534E13}"/>
                </a:ext>
              </a:extLst>
            </p:cNvPr>
            <p:cNvSpPr/>
            <p:nvPr/>
          </p:nvSpPr>
          <p:spPr>
            <a:xfrm>
              <a:off x="10546080" y="4918173"/>
              <a:ext cx="297182" cy="27208"/>
            </a:xfrm>
            <a:custGeom>
              <a:avLst/>
              <a:gdLst/>
              <a:ahLst/>
              <a:cxnLst/>
              <a:rect l="0" t="0" r="0" b="0"/>
              <a:pathLst>
                <a:path w="297182" h="27208">
                  <a:moveTo>
                    <a:pt x="0" y="27207"/>
                  </a:moveTo>
                  <a:lnTo>
                    <a:pt x="0" y="10253"/>
                  </a:lnTo>
                  <a:lnTo>
                    <a:pt x="0" y="10825"/>
                  </a:lnTo>
                  <a:lnTo>
                    <a:pt x="847" y="11205"/>
                  </a:lnTo>
                  <a:lnTo>
                    <a:pt x="6561" y="11867"/>
                  </a:lnTo>
                  <a:lnTo>
                    <a:pt x="11352" y="15982"/>
                  </a:lnTo>
                  <a:lnTo>
                    <a:pt x="12648" y="16337"/>
                  </a:lnTo>
                  <a:lnTo>
                    <a:pt x="13511" y="15727"/>
                  </a:lnTo>
                  <a:lnTo>
                    <a:pt x="14088" y="14474"/>
                  </a:lnTo>
                  <a:lnTo>
                    <a:pt x="15319" y="13638"/>
                  </a:lnTo>
                  <a:lnTo>
                    <a:pt x="21700" y="12187"/>
                  </a:lnTo>
                  <a:lnTo>
                    <a:pt x="26561" y="7987"/>
                  </a:lnTo>
                  <a:lnTo>
                    <a:pt x="28714" y="7621"/>
                  </a:lnTo>
                  <a:lnTo>
                    <a:pt x="30997" y="8223"/>
                  </a:lnTo>
                  <a:lnTo>
                    <a:pt x="35789" y="10303"/>
                  </a:lnTo>
                  <a:lnTo>
                    <a:pt x="40742" y="11227"/>
                  </a:lnTo>
                  <a:lnTo>
                    <a:pt x="43248" y="10627"/>
                  </a:lnTo>
                  <a:lnTo>
                    <a:pt x="48290" y="7702"/>
                  </a:lnTo>
                  <a:lnTo>
                    <a:pt x="50820" y="8277"/>
                  </a:lnTo>
                  <a:lnTo>
                    <a:pt x="55889" y="13432"/>
                  </a:lnTo>
                  <a:lnTo>
                    <a:pt x="58426" y="14637"/>
                  </a:lnTo>
                  <a:lnTo>
                    <a:pt x="60964" y="14593"/>
                  </a:lnTo>
                  <a:lnTo>
                    <a:pt x="67075" y="12486"/>
                  </a:lnTo>
                  <a:lnTo>
                    <a:pt x="70170" y="14455"/>
                  </a:lnTo>
                  <a:lnTo>
                    <a:pt x="72179" y="16166"/>
                  </a:lnTo>
                  <a:lnTo>
                    <a:pt x="75213" y="15613"/>
                  </a:lnTo>
                  <a:lnTo>
                    <a:pt x="85879" y="9284"/>
                  </a:lnTo>
                  <a:lnTo>
                    <a:pt x="87733" y="9332"/>
                  </a:lnTo>
                  <a:lnTo>
                    <a:pt x="88969" y="10211"/>
                  </a:lnTo>
                  <a:lnTo>
                    <a:pt x="98798" y="11446"/>
                  </a:lnTo>
                  <a:lnTo>
                    <a:pt x="101426" y="9927"/>
                  </a:lnTo>
                  <a:lnTo>
                    <a:pt x="103177" y="7220"/>
                  </a:lnTo>
                  <a:lnTo>
                    <a:pt x="104344" y="3723"/>
                  </a:lnTo>
                  <a:lnTo>
                    <a:pt x="106816" y="4777"/>
                  </a:lnTo>
                  <a:lnTo>
                    <a:pt x="117539" y="18209"/>
                  </a:lnTo>
                  <a:lnTo>
                    <a:pt x="120694" y="19515"/>
                  </a:lnTo>
                  <a:lnTo>
                    <a:pt x="123642" y="19539"/>
                  </a:lnTo>
                  <a:lnTo>
                    <a:pt x="125608" y="18708"/>
                  </a:lnTo>
                  <a:lnTo>
                    <a:pt x="126918" y="17308"/>
                  </a:lnTo>
                  <a:lnTo>
                    <a:pt x="127793" y="15527"/>
                  </a:lnTo>
                  <a:lnTo>
                    <a:pt x="129222" y="16034"/>
                  </a:lnTo>
                  <a:lnTo>
                    <a:pt x="133067" y="21113"/>
                  </a:lnTo>
                  <a:lnTo>
                    <a:pt x="135279" y="21450"/>
                  </a:lnTo>
                  <a:lnTo>
                    <a:pt x="137600" y="19983"/>
                  </a:lnTo>
                  <a:lnTo>
                    <a:pt x="142435" y="15529"/>
                  </a:lnTo>
                  <a:lnTo>
                    <a:pt x="147407" y="13550"/>
                  </a:lnTo>
                  <a:lnTo>
                    <a:pt x="157497" y="11433"/>
                  </a:lnTo>
                  <a:lnTo>
                    <a:pt x="162567" y="8060"/>
                  </a:lnTo>
                  <a:lnTo>
                    <a:pt x="165105" y="7669"/>
                  </a:lnTo>
                  <a:lnTo>
                    <a:pt x="167643" y="8255"/>
                  </a:lnTo>
                  <a:lnTo>
                    <a:pt x="172722" y="10318"/>
                  </a:lnTo>
                  <a:lnTo>
                    <a:pt x="177800" y="11234"/>
                  </a:lnTo>
                  <a:lnTo>
                    <a:pt x="179493" y="10632"/>
                  </a:lnTo>
                  <a:lnTo>
                    <a:pt x="180622" y="9384"/>
                  </a:lnTo>
                  <a:lnTo>
                    <a:pt x="181375" y="7705"/>
                  </a:lnTo>
                  <a:lnTo>
                    <a:pt x="182723" y="7432"/>
                  </a:lnTo>
                  <a:lnTo>
                    <a:pt x="193354" y="11202"/>
                  </a:lnTo>
                  <a:lnTo>
                    <a:pt x="194942" y="10611"/>
                  </a:lnTo>
                  <a:lnTo>
                    <a:pt x="196002" y="9369"/>
                  </a:lnTo>
                  <a:lnTo>
                    <a:pt x="196708" y="7695"/>
                  </a:lnTo>
                  <a:lnTo>
                    <a:pt x="198025" y="8273"/>
                  </a:lnTo>
                  <a:lnTo>
                    <a:pt x="201746" y="13429"/>
                  </a:lnTo>
                  <a:lnTo>
                    <a:pt x="203924" y="14635"/>
                  </a:lnTo>
                  <a:lnTo>
                    <a:pt x="206223" y="14593"/>
                  </a:lnTo>
                  <a:lnTo>
                    <a:pt x="208602" y="13717"/>
                  </a:lnTo>
                  <a:lnTo>
                    <a:pt x="210187" y="12287"/>
                  </a:lnTo>
                  <a:lnTo>
                    <a:pt x="211949" y="8440"/>
                  </a:lnTo>
                  <a:lnTo>
                    <a:pt x="213266" y="7922"/>
                  </a:lnTo>
                  <a:lnTo>
                    <a:pt x="214991" y="8424"/>
                  </a:lnTo>
                  <a:lnTo>
                    <a:pt x="216987" y="9605"/>
                  </a:lnTo>
                  <a:lnTo>
                    <a:pt x="218319" y="8699"/>
                  </a:lnTo>
                  <a:lnTo>
                    <a:pt x="219796" y="3177"/>
                  </a:lnTo>
                  <a:lnTo>
                    <a:pt x="221038" y="1873"/>
                  </a:lnTo>
                  <a:lnTo>
                    <a:pt x="222712" y="1851"/>
                  </a:lnTo>
                  <a:lnTo>
                    <a:pt x="226830" y="3237"/>
                  </a:lnTo>
                  <a:lnTo>
                    <a:pt x="234817" y="4201"/>
                  </a:lnTo>
                  <a:lnTo>
                    <a:pt x="235284" y="5096"/>
                  </a:lnTo>
                  <a:lnTo>
                    <a:pt x="235804" y="8349"/>
                  </a:lnTo>
                  <a:lnTo>
                    <a:pt x="236790" y="9555"/>
                  </a:lnTo>
                  <a:lnTo>
                    <a:pt x="240142" y="10895"/>
                  </a:lnTo>
                  <a:lnTo>
                    <a:pt x="241375" y="10406"/>
                  </a:lnTo>
                  <a:lnTo>
                    <a:pt x="242196" y="9232"/>
                  </a:lnTo>
                  <a:lnTo>
                    <a:pt x="242744" y="7604"/>
                  </a:lnTo>
                  <a:lnTo>
                    <a:pt x="243956" y="7365"/>
                  </a:lnTo>
                  <a:lnTo>
                    <a:pt x="247561" y="9357"/>
                  </a:lnTo>
                  <a:lnTo>
                    <a:pt x="248860" y="9380"/>
                  </a:lnTo>
                  <a:lnTo>
                    <a:pt x="249728" y="8550"/>
                  </a:lnTo>
                  <a:lnTo>
                    <a:pt x="250305" y="7148"/>
                  </a:lnTo>
                  <a:lnTo>
                    <a:pt x="251537" y="6215"/>
                  </a:lnTo>
                  <a:lnTo>
                    <a:pt x="255163" y="5177"/>
                  </a:lnTo>
                  <a:lnTo>
                    <a:pt x="261965" y="4593"/>
                  </a:lnTo>
                  <a:lnTo>
                    <a:pt x="263542" y="3665"/>
                  </a:lnTo>
                  <a:lnTo>
                    <a:pt x="264597" y="2198"/>
                  </a:lnTo>
                  <a:lnTo>
                    <a:pt x="265297" y="374"/>
                  </a:lnTo>
                  <a:lnTo>
                    <a:pt x="266611" y="5"/>
                  </a:lnTo>
                  <a:lnTo>
                    <a:pt x="280530" y="4128"/>
                  </a:lnTo>
                  <a:lnTo>
                    <a:pt x="281000" y="5048"/>
                  </a:lnTo>
                  <a:lnTo>
                    <a:pt x="281522" y="8327"/>
                  </a:lnTo>
                  <a:lnTo>
                    <a:pt x="282508" y="8694"/>
                  </a:lnTo>
                  <a:lnTo>
                    <a:pt x="289235" y="4566"/>
                  </a:lnTo>
                  <a:lnTo>
                    <a:pt x="289496" y="0"/>
                  </a:lnTo>
                  <a:lnTo>
                    <a:pt x="289531" y="1851"/>
                  </a:lnTo>
                  <a:lnTo>
                    <a:pt x="290387" y="2682"/>
                  </a:lnTo>
                  <a:lnTo>
                    <a:pt x="293596" y="3607"/>
                  </a:lnTo>
                  <a:lnTo>
                    <a:pt x="294791" y="3007"/>
                  </a:lnTo>
                  <a:lnTo>
                    <a:pt x="295587" y="1760"/>
                  </a:lnTo>
                  <a:lnTo>
                    <a:pt x="296119" y="83"/>
                  </a:lnTo>
                  <a:lnTo>
                    <a:pt x="296472" y="658"/>
                  </a:lnTo>
                  <a:lnTo>
                    <a:pt x="296970" y="7016"/>
                  </a:lnTo>
                  <a:lnTo>
                    <a:pt x="297041" y="6974"/>
                  </a:lnTo>
                  <a:lnTo>
                    <a:pt x="297153" y="4865"/>
                  </a:lnTo>
                  <a:lnTo>
                    <a:pt x="297174" y="8839"/>
                  </a:lnTo>
                  <a:lnTo>
                    <a:pt x="297179" y="6902"/>
                  </a:lnTo>
                  <a:lnTo>
                    <a:pt x="297181" y="11132"/>
                  </a:lnTo>
                  <a:lnTo>
                    <a:pt x="297181" y="2052"/>
                  </a:lnTo>
                  <a:lnTo>
                    <a:pt x="297181" y="3894"/>
                  </a:lnTo>
                  <a:lnTo>
                    <a:pt x="297181" y="167"/>
                  </a:lnTo>
                  <a:lnTo>
                    <a:pt x="297181" y="7033"/>
                  </a:lnTo>
                  <a:lnTo>
                    <a:pt x="297181" y="6105"/>
                  </a:lnTo>
                  <a:lnTo>
                    <a:pt x="296334" y="5519"/>
                  </a:lnTo>
                  <a:lnTo>
                    <a:pt x="289559" y="4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62">
              <a:extLst>
                <a:ext uri="{FF2B5EF4-FFF2-40B4-BE49-F238E27FC236}">
                  <a16:creationId xmlns:a16="http://schemas.microsoft.com/office/drawing/2014/main" id="{59F52DC9-F186-4E18-BC67-3E8F0FB1E5FE}"/>
                </a:ext>
              </a:extLst>
            </p:cNvPr>
            <p:cNvSpPr/>
            <p:nvPr/>
          </p:nvSpPr>
          <p:spPr>
            <a:xfrm>
              <a:off x="10637520" y="4541520"/>
              <a:ext cx="60961" cy="413775"/>
            </a:xfrm>
            <a:custGeom>
              <a:avLst/>
              <a:gdLst/>
              <a:ahLst/>
              <a:cxnLst/>
              <a:rect l="0" t="0" r="0" b="0"/>
              <a:pathLst>
                <a:path w="60961" h="413775">
                  <a:moveTo>
                    <a:pt x="60960" y="0"/>
                  </a:moveTo>
                  <a:lnTo>
                    <a:pt x="60960" y="9805"/>
                  </a:lnTo>
                  <a:lnTo>
                    <a:pt x="60960" y="8052"/>
                  </a:lnTo>
                  <a:lnTo>
                    <a:pt x="60960" y="12095"/>
                  </a:lnTo>
                  <a:lnTo>
                    <a:pt x="60960" y="10169"/>
                  </a:lnTo>
                  <a:lnTo>
                    <a:pt x="60960" y="18450"/>
                  </a:lnTo>
                  <a:lnTo>
                    <a:pt x="60113" y="19073"/>
                  </a:lnTo>
                  <a:lnTo>
                    <a:pt x="58702" y="18642"/>
                  </a:lnTo>
                  <a:lnTo>
                    <a:pt x="56914" y="17508"/>
                  </a:lnTo>
                  <a:lnTo>
                    <a:pt x="55723" y="18445"/>
                  </a:lnTo>
                  <a:lnTo>
                    <a:pt x="53434" y="29911"/>
                  </a:lnTo>
                  <a:lnTo>
                    <a:pt x="53351" y="46241"/>
                  </a:lnTo>
                  <a:lnTo>
                    <a:pt x="53341" y="45729"/>
                  </a:lnTo>
                  <a:lnTo>
                    <a:pt x="49295" y="49768"/>
                  </a:lnTo>
                  <a:lnTo>
                    <a:pt x="48950" y="50959"/>
                  </a:lnTo>
                  <a:lnTo>
                    <a:pt x="49566" y="51752"/>
                  </a:lnTo>
                  <a:lnTo>
                    <a:pt x="50824" y="52282"/>
                  </a:lnTo>
                  <a:lnTo>
                    <a:pt x="50816" y="53481"/>
                  </a:lnTo>
                  <a:lnTo>
                    <a:pt x="47606" y="60061"/>
                  </a:lnTo>
                  <a:lnTo>
                    <a:pt x="46279" y="69819"/>
                  </a:lnTo>
                  <a:lnTo>
                    <a:pt x="46093" y="70253"/>
                  </a:lnTo>
                  <a:lnTo>
                    <a:pt x="45969" y="69695"/>
                  </a:lnTo>
                  <a:lnTo>
                    <a:pt x="45742" y="79284"/>
                  </a:lnTo>
                  <a:lnTo>
                    <a:pt x="44888" y="80796"/>
                  </a:lnTo>
                  <a:lnTo>
                    <a:pt x="43472" y="81804"/>
                  </a:lnTo>
                  <a:lnTo>
                    <a:pt x="41682" y="82476"/>
                  </a:lnTo>
                  <a:lnTo>
                    <a:pt x="40487" y="83771"/>
                  </a:lnTo>
                  <a:lnTo>
                    <a:pt x="39161" y="87467"/>
                  </a:lnTo>
                  <a:lnTo>
                    <a:pt x="38109" y="112058"/>
                  </a:lnTo>
                  <a:lnTo>
                    <a:pt x="37259" y="112805"/>
                  </a:lnTo>
                  <a:lnTo>
                    <a:pt x="34058" y="113636"/>
                  </a:lnTo>
                  <a:lnTo>
                    <a:pt x="32864" y="115550"/>
                  </a:lnTo>
                  <a:lnTo>
                    <a:pt x="31187" y="123796"/>
                  </a:lnTo>
                  <a:lnTo>
                    <a:pt x="30951" y="124017"/>
                  </a:lnTo>
                  <a:lnTo>
                    <a:pt x="30794" y="123318"/>
                  </a:lnTo>
                  <a:lnTo>
                    <a:pt x="30620" y="124799"/>
                  </a:lnTo>
                  <a:lnTo>
                    <a:pt x="30499" y="133306"/>
                  </a:lnTo>
                  <a:lnTo>
                    <a:pt x="30488" y="131778"/>
                  </a:lnTo>
                  <a:lnTo>
                    <a:pt x="30480" y="146903"/>
                  </a:lnTo>
                  <a:lnTo>
                    <a:pt x="29634" y="148736"/>
                  </a:lnTo>
                  <a:lnTo>
                    <a:pt x="28223" y="149957"/>
                  </a:lnTo>
                  <a:lnTo>
                    <a:pt x="26435" y="150771"/>
                  </a:lnTo>
                  <a:lnTo>
                    <a:pt x="25243" y="153008"/>
                  </a:lnTo>
                  <a:lnTo>
                    <a:pt x="23173" y="165379"/>
                  </a:lnTo>
                  <a:lnTo>
                    <a:pt x="16870" y="175631"/>
                  </a:lnTo>
                  <a:lnTo>
                    <a:pt x="15965" y="178812"/>
                  </a:lnTo>
                  <a:lnTo>
                    <a:pt x="15723" y="178474"/>
                  </a:lnTo>
                  <a:lnTo>
                    <a:pt x="15562" y="177403"/>
                  </a:lnTo>
                  <a:lnTo>
                    <a:pt x="15455" y="177535"/>
                  </a:lnTo>
                  <a:lnTo>
                    <a:pt x="15241" y="207551"/>
                  </a:lnTo>
                  <a:lnTo>
                    <a:pt x="14394" y="209487"/>
                  </a:lnTo>
                  <a:lnTo>
                    <a:pt x="12982" y="210778"/>
                  </a:lnTo>
                  <a:lnTo>
                    <a:pt x="11195" y="211639"/>
                  </a:lnTo>
                  <a:lnTo>
                    <a:pt x="10850" y="213906"/>
                  </a:lnTo>
                  <a:lnTo>
                    <a:pt x="12716" y="222647"/>
                  </a:lnTo>
                  <a:lnTo>
                    <a:pt x="11864" y="222938"/>
                  </a:lnTo>
                  <a:lnTo>
                    <a:pt x="10450" y="222285"/>
                  </a:lnTo>
                  <a:lnTo>
                    <a:pt x="9506" y="222697"/>
                  </a:lnTo>
                  <a:lnTo>
                    <a:pt x="8878" y="223818"/>
                  </a:lnTo>
                  <a:lnTo>
                    <a:pt x="7786" y="232360"/>
                  </a:lnTo>
                  <a:lnTo>
                    <a:pt x="7694" y="230836"/>
                  </a:lnTo>
                  <a:lnTo>
                    <a:pt x="7627" y="245963"/>
                  </a:lnTo>
                  <a:lnTo>
                    <a:pt x="6778" y="247795"/>
                  </a:lnTo>
                  <a:lnTo>
                    <a:pt x="5365" y="249017"/>
                  </a:lnTo>
                  <a:lnTo>
                    <a:pt x="3577" y="249831"/>
                  </a:lnTo>
                  <a:lnTo>
                    <a:pt x="1590" y="257510"/>
                  </a:lnTo>
                  <a:lnTo>
                    <a:pt x="12" y="283995"/>
                  </a:lnTo>
                  <a:lnTo>
                    <a:pt x="9" y="283310"/>
                  </a:lnTo>
                  <a:lnTo>
                    <a:pt x="0" y="318318"/>
                  </a:lnTo>
                  <a:lnTo>
                    <a:pt x="0" y="335649"/>
                  </a:lnTo>
                  <a:lnTo>
                    <a:pt x="0" y="335526"/>
                  </a:lnTo>
                  <a:lnTo>
                    <a:pt x="0" y="354160"/>
                  </a:lnTo>
                  <a:lnTo>
                    <a:pt x="2258" y="358629"/>
                  </a:lnTo>
                  <a:lnTo>
                    <a:pt x="4046" y="361006"/>
                  </a:lnTo>
                  <a:lnTo>
                    <a:pt x="4390" y="362591"/>
                  </a:lnTo>
                  <a:lnTo>
                    <a:pt x="3773" y="363647"/>
                  </a:lnTo>
                  <a:lnTo>
                    <a:pt x="2516" y="364351"/>
                  </a:lnTo>
                  <a:lnTo>
                    <a:pt x="1677" y="365668"/>
                  </a:lnTo>
                  <a:lnTo>
                    <a:pt x="745" y="369388"/>
                  </a:lnTo>
                  <a:lnTo>
                    <a:pt x="1344" y="371565"/>
                  </a:lnTo>
                  <a:lnTo>
                    <a:pt x="4265" y="376242"/>
                  </a:lnTo>
                  <a:lnTo>
                    <a:pt x="4537" y="377828"/>
                  </a:lnTo>
                  <a:lnTo>
                    <a:pt x="3871" y="378885"/>
                  </a:lnTo>
                  <a:lnTo>
                    <a:pt x="2581" y="379590"/>
                  </a:lnTo>
                  <a:lnTo>
                    <a:pt x="1147" y="384889"/>
                  </a:lnTo>
                  <a:lnTo>
                    <a:pt x="510" y="390348"/>
                  </a:lnTo>
                  <a:lnTo>
                    <a:pt x="340" y="390619"/>
                  </a:lnTo>
                  <a:lnTo>
                    <a:pt x="66" y="389015"/>
                  </a:lnTo>
                  <a:lnTo>
                    <a:pt x="14" y="393088"/>
                  </a:lnTo>
                  <a:lnTo>
                    <a:pt x="6" y="391170"/>
                  </a:lnTo>
                  <a:lnTo>
                    <a:pt x="1" y="397466"/>
                  </a:lnTo>
                  <a:lnTo>
                    <a:pt x="848" y="399597"/>
                  </a:lnTo>
                  <a:lnTo>
                    <a:pt x="2258" y="401019"/>
                  </a:lnTo>
                  <a:lnTo>
                    <a:pt x="4046" y="401965"/>
                  </a:lnTo>
                  <a:lnTo>
                    <a:pt x="4391" y="402597"/>
                  </a:lnTo>
                  <a:lnTo>
                    <a:pt x="3773" y="403018"/>
                  </a:lnTo>
                  <a:lnTo>
                    <a:pt x="2516" y="403298"/>
                  </a:lnTo>
                  <a:lnTo>
                    <a:pt x="1677" y="404332"/>
                  </a:lnTo>
                  <a:lnTo>
                    <a:pt x="497" y="408140"/>
                  </a:lnTo>
                  <a:lnTo>
                    <a:pt x="66" y="404591"/>
                  </a:lnTo>
                  <a:lnTo>
                    <a:pt x="14" y="412785"/>
                  </a:lnTo>
                  <a:lnTo>
                    <a:pt x="4" y="408103"/>
                  </a:lnTo>
                  <a:lnTo>
                    <a:pt x="0" y="410868"/>
                  </a:lnTo>
                  <a:lnTo>
                    <a:pt x="0" y="406969"/>
                  </a:lnTo>
                  <a:lnTo>
                    <a:pt x="0" y="408911"/>
                  </a:lnTo>
                  <a:lnTo>
                    <a:pt x="847" y="408920"/>
                  </a:lnTo>
                  <a:lnTo>
                    <a:pt x="4046" y="406674"/>
                  </a:lnTo>
                  <a:lnTo>
                    <a:pt x="4390" y="405735"/>
                  </a:lnTo>
                  <a:lnTo>
                    <a:pt x="3773" y="405111"/>
                  </a:lnTo>
                  <a:lnTo>
                    <a:pt x="2516" y="404694"/>
                  </a:lnTo>
                  <a:lnTo>
                    <a:pt x="2524" y="406109"/>
                  </a:lnTo>
                  <a:lnTo>
                    <a:pt x="4791" y="412197"/>
                  </a:lnTo>
                  <a:lnTo>
                    <a:pt x="4888" y="413651"/>
                  </a:lnTo>
                  <a:lnTo>
                    <a:pt x="4105" y="413774"/>
                  </a:lnTo>
                  <a:lnTo>
                    <a:pt x="2736" y="413009"/>
                  </a:lnTo>
                  <a:lnTo>
                    <a:pt x="3474" y="405386"/>
                  </a:lnTo>
                  <a:lnTo>
                    <a:pt x="7619" y="388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63">
              <a:extLst>
                <a:ext uri="{FF2B5EF4-FFF2-40B4-BE49-F238E27FC236}">
                  <a16:creationId xmlns:a16="http://schemas.microsoft.com/office/drawing/2014/main" id="{9528A389-A60D-4BDE-9D5C-BB925960B9A5}"/>
                </a:ext>
              </a:extLst>
            </p:cNvPr>
            <p:cNvSpPr/>
            <p:nvPr/>
          </p:nvSpPr>
          <p:spPr>
            <a:xfrm>
              <a:off x="10501418" y="4541520"/>
              <a:ext cx="395183" cy="68581"/>
            </a:xfrm>
            <a:custGeom>
              <a:avLst/>
              <a:gdLst/>
              <a:ahLst/>
              <a:cxnLst/>
              <a:rect l="0" t="0" r="0" b="0"/>
              <a:pathLst>
                <a:path w="395183" h="68581">
                  <a:moveTo>
                    <a:pt x="6562" y="68580"/>
                  </a:moveTo>
                  <a:lnTo>
                    <a:pt x="6562" y="44477"/>
                  </a:lnTo>
                  <a:lnTo>
                    <a:pt x="6562" y="45474"/>
                  </a:lnTo>
                  <a:lnTo>
                    <a:pt x="2516" y="41602"/>
                  </a:lnTo>
                  <a:lnTo>
                    <a:pt x="1325" y="42128"/>
                  </a:lnTo>
                  <a:lnTo>
                    <a:pt x="0" y="47228"/>
                  </a:lnTo>
                  <a:lnTo>
                    <a:pt x="494" y="47572"/>
                  </a:lnTo>
                  <a:lnTo>
                    <a:pt x="3301" y="43439"/>
                  </a:lnTo>
                  <a:lnTo>
                    <a:pt x="3541" y="41659"/>
                  </a:lnTo>
                  <a:lnTo>
                    <a:pt x="2855" y="40473"/>
                  </a:lnTo>
                  <a:lnTo>
                    <a:pt x="1550" y="39682"/>
                  </a:lnTo>
                  <a:lnTo>
                    <a:pt x="1527" y="40001"/>
                  </a:lnTo>
                  <a:lnTo>
                    <a:pt x="3761" y="42614"/>
                  </a:lnTo>
                  <a:lnTo>
                    <a:pt x="4694" y="41956"/>
                  </a:lnTo>
                  <a:lnTo>
                    <a:pt x="6008" y="35479"/>
                  </a:lnTo>
                  <a:lnTo>
                    <a:pt x="6193" y="35506"/>
                  </a:lnTo>
                  <a:lnTo>
                    <a:pt x="6489" y="37588"/>
                  </a:lnTo>
                  <a:lnTo>
                    <a:pt x="6541" y="33903"/>
                  </a:lnTo>
                  <a:lnTo>
                    <a:pt x="6559" y="43902"/>
                  </a:lnTo>
                  <a:lnTo>
                    <a:pt x="6562" y="41136"/>
                  </a:lnTo>
                  <a:lnTo>
                    <a:pt x="6562" y="47090"/>
                  </a:lnTo>
                  <a:lnTo>
                    <a:pt x="7409" y="48327"/>
                  </a:lnTo>
                  <a:lnTo>
                    <a:pt x="8820" y="48304"/>
                  </a:lnTo>
                  <a:lnTo>
                    <a:pt x="13868" y="45871"/>
                  </a:lnTo>
                  <a:lnTo>
                    <a:pt x="14089" y="37674"/>
                  </a:lnTo>
                  <a:lnTo>
                    <a:pt x="14966" y="36123"/>
                  </a:lnTo>
                  <a:lnTo>
                    <a:pt x="16398" y="35935"/>
                  </a:lnTo>
                  <a:lnTo>
                    <a:pt x="20247" y="37138"/>
                  </a:lnTo>
                  <a:lnTo>
                    <a:pt x="28046" y="37973"/>
                  </a:lnTo>
                  <a:lnTo>
                    <a:pt x="29015" y="46153"/>
                  </a:lnTo>
                  <a:lnTo>
                    <a:pt x="29997" y="47701"/>
                  </a:lnTo>
                  <a:lnTo>
                    <a:pt x="31499" y="47888"/>
                  </a:lnTo>
                  <a:lnTo>
                    <a:pt x="35947" y="46148"/>
                  </a:lnTo>
                  <a:lnTo>
                    <a:pt x="36312" y="46852"/>
                  </a:lnTo>
                  <a:lnTo>
                    <a:pt x="36718" y="49892"/>
                  </a:lnTo>
                  <a:lnTo>
                    <a:pt x="37672" y="50195"/>
                  </a:lnTo>
                  <a:lnTo>
                    <a:pt x="45289" y="46855"/>
                  </a:lnTo>
                  <a:lnTo>
                    <a:pt x="50901" y="45944"/>
                  </a:lnTo>
                  <a:lnTo>
                    <a:pt x="55917" y="41741"/>
                  </a:lnTo>
                  <a:lnTo>
                    <a:pt x="58092" y="41374"/>
                  </a:lnTo>
                  <a:lnTo>
                    <a:pt x="60388" y="41976"/>
                  </a:lnTo>
                  <a:lnTo>
                    <a:pt x="66112" y="44981"/>
                  </a:lnTo>
                  <a:lnTo>
                    <a:pt x="71149" y="45501"/>
                  </a:lnTo>
                  <a:lnTo>
                    <a:pt x="72481" y="47267"/>
                  </a:lnTo>
                  <a:lnTo>
                    <a:pt x="73958" y="53745"/>
                  </a:lnTo>
                  <a:lnTo>
                    <a:pt x="75200" y="54457"/>
                  </a:lnTo>
                  <a:lnTo>
                    <a:pt x="76874" y="53238"/>
                  </a:lnTo>
                  <a:lnTo>
                    <a:pt x="81599" y="47205"/>
                  </a:lnTo>
                  <a:lnTo>
                    <a:pt x="82834" y="47556"/>
                  </a:lnTo>
                  <a:lnTo>
                    <a:pt x="86463" y="50205"/>
                  </a:lnTo>
                  <a:lnTo>
                    <a:pt x="88616" y="50404"/>
                  </a:lnTo>
                  <a:lnTo>
                    <a:pt x="96599" y="46504"/>
                  </a:lnTo>
                  <a:lnTo>
                    <a:pt x="99636" y="48326"/>
                  </a:lnTo>
                  <a:lnTo>
                    <a:pt x="101631" y="49997"/>
                  </a:lnTo>
                  <a:lnTo>
                    <a:pt x="102961" y="50265"/>
                  </a:lnTo>
                  <a:lnTo>
                    <a:pt x="103849" y="49597"/>
                  </a:lnTo>
                  <a:lnTo>
                    <a:pt x="104439" y="48304"/>
                  </a:lnTo>
                  <a:lnTo>
                    <a:pt x="105680" y="48290"/>
                  </a:lnTo>
                  <a:lnTo>
                    <a:pt x="113755" y="52091"/>
                  </a:lnTo>
                  <a:lnTo>
                    <a:pt x="116125" y="52508"/>
                  </a:lnTo>
                  <a:lnTo>
                    <a:pt x="117704" y="51938"/>
                  </a:lnTo>
                  <a:lnTo>
                    <a:pt x="118755" y="50712"/>
                  </a:lnTo>
                  <a:lnTo>
                    <a:pt x="119458" y="49048"/>
                  </a:lnTo>
                  <a:lnTo>
                    <a:pt x="120773" y="49632"/>
                  </a:lnTo>
                  <a:lnTo>
                    <a:pt x="124492" y="54796"/>
                  </a:lnTo>
                  <a:lnTo>
                    <a:pt x="126668" y="55158"/>
                  </a:lnTo>
                  <a:lnTo>
                    <a:pt x="128966" y="53705"/>
                  </a:lnTo>
                  <a:lnTo>
                    <a:pt x="134692" y="47297"/>
                  </a:lnTo>
                  <a:lnTo>
                    <a:pt x="137734" y="46421"/>
                  </a:lnTo>
                  <a:lnTo>
                    <a:pt x="139729" y="46188"/>
                  </a:lnTo>
                  <a:lnTo>
                    <a:pt x="141060" y="44338"/>
                  </a:lnTo>
                  <a:lnTo>
                    <a:pt x="142539" y="37768"/>
                  </a:lnTo>
                  <a:lnTo>
                    <a:pt x="143780" y="37032"/>
                  </a:lnTo>
                  <a:lnTo>
                    <a:pt x="145455" y="38235"/>
                  </a:lnTo>
                  <a:lnTo>
                    <a:pt x="147417" y="40730"/>
                  </a:lnTo>
                  <a:lnTo>
                    <a:pt x="151855" y="43502"/>
                  </a:lnTo>
                  <a:lnTo>
                    <a:pt x="154225" y="44241"/>
                  </a:lnTo>
                  <a:lnTo>
                    <a:pt x="155804" y="43888"/>
                  </a:lnTo>
                  <a:lnTo>
                    <a:pt x="156855" y="42805"/>
                  </a:lnTo>
                  <a:lnTo>
                    <a:pt x="157558" y="41237"/>
                  </a:lnTo>
                  <a:lnTo>
                    <a:pt x="158873" y="41885"/>
                  </a:lnTo>
                  <a:lnTo>
                    <a:pt x="163922" y="48347"/>
                  </a:lnTo>
                  <a:lnTo>
                    <a:pt x="164808" y="48318"/>
                  </a:lnTo>
                  <a:lnTo>
                    <a:pt x="166231" y="46233"/>
                  </a:lnTo>
                  <a:lnTo>
                    <a:pt x="170524" y="45872"/>
                  </a:lnTo>
                  <a:lnTo>
                    <a:pt x="174825" y="43530"/>
                  </a:lnTo>
                  <a:lnTo>
                    <a:pt x="177157" y="41720"/>
                  </a:lnTo>
                  <a:lnTo>
                    <a:pt x="178711" y="41360"/>
                  </a:lnTo>
                  <a:lnTo>
                    <a:pt x="179749" y="41967"/>
                  </a:lnTo>
                  <a:lnTo>
                    <a:pt x="180439" y="43218"/>
                  </a:lnTo>
                  <a:lnTo>
                    <a:pt x="181747" y="44052"/>
                  </a:lnTo>
                  <a:lnTo>
                    <a:pt x="185458" y="44978"/>
                  </a:lnTo>
                  <a:lnTo>
                    <a:pt x="186785" y="43532"/>
                  </a:lnTo>
                  <a:lnTo>
                    <a:pt x="188261" y="37410"/>
                  </a:lnTo>
                  <a:lnTo>
                    <a:pt x="190348" y="36793"/>
                  </a:lnTo>
                  <a:lnTo>
                    <a:pt x="206505" y="44210"/>
                  </a:lnTo>
                  <a:lnTo>
                    <a:pt x="208438" y="43867"/>
                  </a:lnTo>
                  <a:lnTo>
                    <a:pt x="209726" y="42791"/>
                  </a:lnTo>
                  <a:lnTo>
                    <a:pt x="210584" y="41227"/>
                  </a:lnTo>
                  <a:lnTo>
                    <a:pt x="212004" y="41878"/>
                  </a:lnTo>
                  <a:lnTo>
                    <a:pt x="215838" y="47117"/>
                  </a:lnTo>
                  <a:lnTo>
                    <a:pt x="217200" y="47498"/>
                  </a:lnTo>
                  <a:lnTo>
                    <a:pt x="218107" y="46059"/>
                  </a:lnTo>
                  <a:lnTo>
                    <a:pt x="219563" y="35627"/>
                  </a:lnTo>
                  <a:lnTo>
                    <a:pt x="220530" y="34758"/>
                  </a:lnTo>
                  <a:lnTo>
                    <a:pt x="222020" y="35025"/>
                  </a:lnTo>
                  <a:lnTo>
                    <a:pt x="223861" y="36050"/>
                  </a:lnTo>
                  <a:lnTo>
                    <a:pt x="225934" y="35887"/>
                  </a:lnTo>
                  <a:lnTo>
                    <a:pt x="235347" y="31799"/>
                  </a:lnTo>
                  <a:lnTo>
                    <a:pt x="237826" y="31359"/>
                  </a:lnTo>
                  <a:lnTo>
                    <a:pt x="240324" y="31913"/>
                  </a:lnTo>
                  <a:lnTo>
                    <a:pt x="245359" y="34786"/>
                  </a:lnTo>
                  <a:lnTo>
                    <a:pt x="247040" y="35044"/>
                  </a:lnTo>
                  <a:lnTo>
                    <a:pt x="248161" y="34369"/>
                  </a:lnTo>
                  <a:lnTo>
                    <a:pt x="248907" y="33073"/>
                  </a:lnTo>
                  <a:lnTo>
                    <a:pt x="250253" y="33055"/>
                  </a:lnTo>
                  <a:lnTo>
                    <a:pt x="254005" y="35293"/>
                  </a:lnTo>
                  <a:lnTo>
                    <a:pt x="256190" y="35382"/>
                  </a:lnTo>
                  <a:lnTo>
                    <a:pt x="268275" y="31293"/>
                  </a:lnTo>
                  <a:lnTo>
                    <a:pt x="270783" y="31869"/>
                  </a:lnTo>
                  <a:lnTo>
                    <a:pt x="275830" y="34766"/>
                  </a:lnTo>
                  <a:lnTo>
                    <a:pt x="278360" y="34184"/>
                  </a:lnTo>
                  <a:lnTo>
                    <a:pt x="285121" y="27814"/>
                  </a:lnTo>
                  <a:lnTo>
                    <a:pt x="286248" y="27856"/>
                  </a:lnTo>
                  <a:lnTo>
                    <a:pt x="286999" y="28731"/>
                  </a:lnTo>
                  <a:lnTo>
                    <a:pt x="290092" y="29703"/>
                  </a:lnTo>
                  <a:lnTo>
                    <a:pt x="292102" y="29962"/>
                  </a:lnTo>
                  <a:lnTo>
                    <a:pt x="293442" y="28441"/>
                  </a:lnTo>
                  <a:lnTo>
                    <a:pt x="294931" y="22236"/>
                  </a:lnTo>
                  <a:lnTo>
                    <a:pt x="297022" y="21598"/>
                  </a:lnTo>
                  <a:lnTo>
                    <a:pt x="313185" y="28976"/>
                  </a:lnTo>
                  <a:lnTo>
                    <a:pt x="315117" y="28631"/>
                  </a:lnTo>
                  <a:lnTo>
                    <a:pt x="316405" y="27553"/>
                  </a:lnTo>
                  <a:lnTo>
                    <a:pt x="317264" y="25989"/>
                  </a:lnTo>
                  <a:lnTo>
                    <a:pt x="318683" y="26639"/>
                  </a:lnTo>
                  <a:lnTo>
                    <a:pt x="322518" y="31878"/>
                  </a:lnTo>
                  <a:lnTo>
                    <a:pt x="323879" y="32258"/>
                  </a:lnTo>
                  <a:lnTo>
                    <a:pt x="324788" y="30819"/>
                  </a:lnTo>
                  <a:lnTo>
                    <a:pt x="325392" y="28166"/>
                  </a:lnTo>
                  <a:lnTo>
                    <a:pt x="326642" y="26397"/>
                  </a:lnTo>
                  <a:lnTo>
                    <a:pt x="328323" y="25218"/>
                  </a:lnTo>
                  <a:lnTo>
                    <a:pt x="330288" y="24432"/>
                  </a:lnTo>
                  <a:lnTo>
                    <a:pt x="332446" y="24755"/>
                  </a:lnTo>
                  <a:lnTo>
                    <a:pt x="337102" y="27371"/>
                  </a:lnTo>
                  <a:lnTo>
                    <a:pt x="338682" y="27560"/>
                  </a:lnTo>
                  <a:lnTo>
                    <a:pt x="339736" y="26840"/>
                  </a:lnTo>
                  <a:lnTo>
                    <a:pt x="340438" y="25514"/>
                  </a:lnTo>
                  <a:lnTo>
                    <a:pt x="341753" y="24629"/>
                  </a:lnTo>
                  <a:lnTo>
                    <a:pt x="347648" y="23384"/>
                  </a:lnTo>
                  <a:lnTo>
                    <a:pt x="352324" y="23093"/>
                  </a:lnTo>
                  <a:lnTo>
                    <a:pt x="353910" y="22168"/>
                  </a:lnTo>
                  <a:lnTo>
                    <a:pt x="354968" y="20705"/>
                  </a:lnTo>
                  <a:lnTo>
                    <a:pt x="355673" y="18884"/>
                  </a:lnTo>
                  <a:lnTo>
                    <a:pt x="356143" y="19362"/>
                  </a:lnTo>
                  <a:lnTo>
                    <a:pt x="356665" y="24410"/>
                  </a:lnTo>
                  <a:lnTo>
                    <a:pt x="357651" y="25587"/>
                  </a:lnTo>
                  <a:lnTo>
                    <a:pt x="359154" y="25524"/>
                  </a:lnTo>
                  <a:lnTo>
                    <a:pt x="363606" y="23386"/>
                  </a:lnTo>
                  <a:lnTo>
                    <a:pt x="368423" y="27061"/>
                  </a:lnTo>
                  <a:lnTo>
                    <a:pt x="369722" y="27354"/>
                  </a:lnTo>
                  <a:lnTo>
                    <a:pt x="370590" y="26703"/>
                  </a:lnTo>
                  <a:lnTo>
                    <a:pt x="371980" y="23619"/>
                  </a:lnTo>
                  <a:lnTo>
                    <a:pt x="376265" y="23085"/>
                  </a:lnTo>
                  <a:lnTo>
                    <a:pt x="377492" y="21317"/>
                  </a:lnTo>
                  <a:lnTo>
                    <a:pt x="379216" y="13278"/>
                  </a:lnTo>
                  <a:lnTo>
                    <a:pt x="379459" y="13085"/>
                  </a:lnTo>
                  <a:lnTo>
                    <a:pt x="379619" y="13803"/>
                  </a:lnTo>
                  <a:lnTo>
                    <a:pt x="380574" y="14282"/>
                  </a:lnTo>
                  <a:lnTo>
                    <a:pt x="384269" y="14956"/>
                  </a:lnTo>
                  <a:lnTo>
                    <a:pt x="382429" y="15114"/>
                  </a:lnTo>
                  <a:lnTo>
                    <a:pt x="382446" y="16003"/>
                  </a:lnTo>
                  <a:lnTo>
                    <a:pt x="384724" y="19248"/>
                  </a:lnTo>
                  <a:lnTo>
                    <a:pt x="385669" y="19605"/>
                  </a:lnTo>
                  <a:lnTo>
                    <a:pt x="386301" y="18997"/>
                  </a:lnTo>
                  <a:lnTo>
                    <a:pt x="387313" y="15982"/>
                  </a:lnTo>
                  <a:lnTo>
                    <a:pt x="391533" y="19505"/>
                  </a:lnTo>
                  <a:lnTo>
                    <a:pt x="392750" y="19777"/>
                  </a:lnTo>
                  <a:lnTo>
                    <a:pt x="393560" y="19111"/>
                  </a:lnTo>
                  <a:lnTo>
                    <a:pt x="394863" y="16005"/>
                  </a:lnTo>
                  <a:lnTo>
                    <a:pt x="395087" y="19512"/>
                  </a:lnTo>
                  <a:lnTo>
                    <a:pt x="394272" y="18935"/>
                  </a:lnTo>
                  <a:lnTo>
                    <a:pt x="390773" y="13418"/>
                  </a:lnTo>
                  <a:lnTo>
                    <a:pt x="392658" y="17535"/>
                  </a:lnTo>
                  <a:lnTo>
                    <a:pt x="393500" y="18463"/>
                  </a:lnTo>
                  <a:lnTo>
                    <a:pt x="394060" y="18236"/>
                  </a:lnTo>
                  <a:lnTo>
                    <a:pt x="394960" y="15832"/>
                  </a:lnTo>
                  <a:lnTo>
                    <a:pt x="395138" y="24137"/>
                  </a:lnTo>
                  <a:lnTo>
                    <a:pt x="3951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64">
              <a:extLst>
                <a:ext uri="{FF2B5EF4-FFF2-40B4-BE49-F238E27FC236}">
                  <a16:creationId xmlns:a16="http://schemas.microsoft.com/office/drawing/2014/main" id="{1B9326E3-6DC2-4F85-8A81-EC767F521395}"/>
                </a:ext>
              </a:extLst>
            </p:cNvPr>
            <p:cNvSpPr/>
            <p:nvPr/>
          </p:nvSpPr>
          <p:spPr>
            <a:xfrm>
              <a:off x="10088880" y="4613417"/>
              <a:ext cx="304801" cy="381636"/>
            </a:xfrm>
            <a:custGeom>
              <a:avLst/>
              <a:gdLst/>
              <a:ahLst/>
              <a:cxnLst/>
              <a:rect l="0" t="0" r="0" b="0"/>
              <a:pathLst>
                <a:path w="304801" h="381636">
                  <a:moveTo>
                    <a:pt x="7620" y="27163"/>
                  </a:moveTo>
                  <a:lnTo>
                    <a:pt x="3575" y="23118"/>
                  </a:lnTo>
                  <a:lnTo>
                    <a:pt x="470" y="4178"/>
                  </a:lnTo>
                  <a:lnTo>
                    <a:pt x="27" y="4296"/>
                  </a:lnTo>
                  <a:lnTo>
                    <a:pt x="5" y="13082"/>
                  </a:lnTo>
                  <a:lnTo>
                    <a:pt x="0" y="0"/>
                  </a:lnTo>
                  <a:lnTo>
                    <a:pt x="0" y="8650"/>
                  </a:lnTo>
                  <a:lnTo>
                    <a:pt x="0" y="5043"/>
                  </a:lnTo>
                  <a:lnTo>
                    <a:pt x="0" y="13229"/>
                  </a:lnTo>
                  <a:lnTo>
                    <a:pt x="0" y="1"/>
                  </a:lnTo>
                  <a:lnTo>
                    <a:pt x="0" y="1826"/>
                  </a:lnTo>
                  <a:lnTo>
                    <a:pt x="4390" y="8204"/>
                  </a:lnTo>
                  <a:lnTo>
                    <a:pt x="2516" y="6601"/>
                  </a:lnTo>
                  <a:lnTo>
                    <a:pt x="1678" y="7528"/>
                  </a:lnTo>
                  <a:lnTo>
                    <a:pt x="744" y="13074"/>
                  </a:lnTo>
                  <a:lnTo>
                    <a:pt x="497" y="13537"/>
                  </a:lnTo>
                  <a:lnTo>
                    <a:pt x="65" y="5854"/>
                  </a:lnTo>
                  <a:lnTo>
                    <a:pt x="13" y="8999"/>
                  </a:lnTo>
                  <a:lnTo>
                    <a:pt x="0" y="327"/>
                  </a:lnTo>
                  <a:lnTo>
                    <a:pt x="0" y="7030"/>
                  </a:lnTo>
                  <a:lnTo>
                    <a:pt x="0" y="4829"/>
                  </a:lnTo>
                  <a:lnTo>
                    <a:pt x="0" y="13187"/>
                  </a:lnTo>
                  <a:lnTo>
                    <a:pt x="0" y="5807"/>
                  </a:lnTo>
                  <a:lnTo>
                    <a:pt x="0" y="8990"/>
                  </a:lnTo>
                  <a:lnTo>
                    <a:pt x="0" y="5088"/>
                  </a:lnTo>
                  <a:lnTo>
                    <a:pt x="0" y="8848"/>
                  </a:lnTo>
                  <a:lnTo>
                    <a:pt x="0" y="6887"/>
                  </a:lnTo>
                  <a:lnTo>
                    <a:pt x="0" y="14448"/>
                  </a:lnTo>
                  <a:lnTo>
                    <a:pt x="0" y="12422"/>
                  </a:lnTo>
                  <a:lnTo>
                    <a:pt x="0" y="16116"/>
                  </a:lnTo>
                  <a:lnTo>
                    <a:pt x="0" y="3256"/>
                  </a:lnTo>
                  <a:lnTo>
                    <a:pt x="0" y="3605"/>
                  </a:lnTo>
                  <a:lnTo>
                    <a:pt x="6561" y="10802"/>
                  </a:lnTo>
                  <a:lnTo>
                    <a:pt x="7617" y="44030"/>
                  </a:lnTo>
                  <a:lnTo>
                    <a:pt x="7620" y="42724"/>
                  </a:lnTo>
                  <a:lnTo>
                    <a:pt x="12857" y="52093"/>
                  </a:lnTo>
                  <a:lnTo>
                    <a:pt x="13651" y="52250"/>
                  </a:lnTo>
                  <a:lnTo>
                    <a:pt x="14180" y="51508"/>
                  </a:lnTo>
                  <a:lnTo>
                    <a:pt x="14770" y="55198"/>
                  </a:lnTo>
                  <a:lnTo>
                    <a:pt x="15240" y="93148"/>
                  </a:lnTo>
                  <a:lnTo>
                    <a:pt x="15240" y="111351"/>
                  </a:lnTo>
                  <a:lnTo>
                    <a:pt x="15240" y="111228"/>
                  </a:lnTo>
                  <a:lnTo>
                    <a:pt x="16087" y="145678"/>
                  </a:lnTo>
                  <a:lnTo>
                    <a:pt x="19630" y="158046"/>
                  </a:lnTo>
                  <a:lnTo>
                    <a:pt x="19013" y="160139"/>
                  </a:lnTo>
                  <a:lnTo>
                    <a:pt x="17756" y="161533"/>
                  </a:lnTo>
                  <a:lnTo>
                    <a:pt x="18616" y="169857"/>
                  </a:lnTo>
                  <a:lnTo>
                    <a:pt x="22695" y="193437"/>
                  </a:lnTo>
                  <a:lnTo>
                    <a:pt x="22859" y="231150"/>
                  </a:lnTo>
                  <a:lnTo>
                    <a:pt x="22859" y="265382"/>
                  </a:lnTo>
                  <a:lnTo>
                    <a:pt x="22859" y="290192"/>
                  </a:lnTo>
                  <a:lnTo>
                    <a:pt x="20602" y="294489"/>
                  </a:lnTo>
                  <a:lnTo>
                    <a:pt x="18815" y="296820"/>
                  </a:lnTo>
                  <a:lnTo>
                    <a:pt x="18469" y="300068"/>
                  </a:lnTo>
                  <a:lnTo>
                    <a:pt x="22841" y="337830"/>
                  </a:lnTo>
                  <a:lnTo>
                    <a:pt x="22854" y="347154"/>
                  </a:lnTo>
                  <a:lnTo>
                    <a:pt x="23703" y="348017"/>
                  </a:lnTo>
                  <a:lnTo>
                    <a:pt x="25115" y="346899"/>
                  </a:lnTo>
                  <a:lnTo>
                    <a:pt x="27249" y="343681"/>
                  </a:lnTo>
                  <a:lnTo>
                    <a:pt x="25375" y="345073"/>
                  </a:lnTo>
                  <a:lnTo>
                    <a:pt x="25383" y="347477"/>
                  </a:lnTo>
                  <a:lnTo>
                    <a:pt x="27650" y="354662"/>
                  </a:lnTo>
                  <a:lnTo>
                    <a:pt x="28593" y="356409"/>
                  </a:lnTo>
                  <a:lnTo>
                    <a:pt x="29222" y="356727"/>
                  </a:lnTo>
                  <a:lnTo>
                    <a:pt x="29642" y="356092"/>
                  </a:lnTo>
                  <a:lnTo>
                    <a:pt x="26186" y="359244"/>
                  </a:lnTo>
                  <a:lnTo>
                    <a:pt x="25924" y="361157"/>
                  </a:lnTo>
                  <a:lnTo>
                    <a:pt x="27891" y="365541"/>
                  </a:lnTo>
                  <a:lnTo>
                    <a:pt x="28754" y="366201"/>
                  </a:lnTo>
                  <a:lnTo>
                    <a:pt x="29329" y="365795"/>
                  </a:lnTo>
                  <a:lnTo>
                    <a:pt x="29713" y="364678"/>
                  </a:lnTo>
                  <a:lnTo>
                    <a:pt x="29969" y="364780"/>
                  </a:lnTo>
                  <a:lnTo>
                    <a:pt x="30476" y="378793"/>
                  </a:lnTo>
                  <a:lnTo>
                    <a:pt x="30479" y="371547"/>
                  </a:lnTo>
                  <a:lnTo>
                    <a:pt x="30481" y="374747"/>
                  </a:lnTo>
                  <a:lnTo>
                    <a:pt x="30481" y="370132"/>
                  </a:lnTo>
                  <a:lnTo>
                    <a:pt x="30481" y="381635"/>
                  </a:lnTo>
                  <a:lnTo>
                    <a:pt x="30481" y="358118"/>
                  </a:lnTo>
                  <a:lnTo>
                    <a:pt x="30481" y="359956"/>
                  </a:lnTo>
                  <a:lnTo>
                    <a:pt x="31327" y="359938"/>
                  </a:lnTo>
                  <a:lnTo>
                    <a:pt x="34525" y="357661"/>
                  </a:lnTo>
                  <a:lnTo>
                    <a:pt x="34871" y="355868"/>
                  </a:lnTo>
                  <a:lnTo>
                    <a:pt x="34253" y="353827"/>
                  </a:lnTo>
                  <a:lnTo>
                    <a:pt x="32995" y="351619"/>
                  </a:lnTo>
                  <a:lnTo>
                    <a:pt x="33003" y="350147"/>
                  </a:lnTo>
                  <a:lnTo>
                    <a:pt x="33856" y="349165"/>
                  </a:lnTo>
                  <a:lnTo>
                    <a:pt x="35271" y="348512"/>
                  </a:lnTo>
                  <a:lnTo>
                    <a:pt x="36843" y="343269"/>
                  </a:lnTo>
                  <a:lnTo>
                    <a:pt x="37262" y="339500"/>
                  </a:lnTo>
                  <a:lnTo>
                    <a:pt x="38388" y="336988"/>
                  </a:lnTo>
                  <a:lnTo>
                    <a:pt x="39985" y="335313"/>
                  </a:lnTo>
                  <a:lnTo>
                    <a:pt x="44588" y="332625"/>
                  </a:lnTo>
                  <a:lnTo>
                    <a:pt x="45571" y="322246"/>
                  </a:lnTo>
                  <a:lnTo>
                    <a:pt x="45621" y="322945"/>
                  </a:lnTo>
                  <a:lnTo>
                    <a:pt x="46500" y="322564"/>
                  </a:lnTo>
                  <a:lnTo>
                    <a:pt x="49736" y="319883"/>
                  </a:lnTo>
                  <a:lnTo>
                    <a:pt x="51738" y="315870"/>
                  </a:lnTo>
                  <a:lnTo>
                    <a:pt x="52272" y="313614"/>
                  </a:lnTo>
                  <a:lnTo>
                    <a:pt x="53475" y="312957"/>
                  </a:lnTo>
                  <a:lnTo>
                    <a:pt x="55123" y="313365"/>
                  </a:lnTo>
                  <a:lnTo>
                    <a:pt x="57070" y="314485"/>
                  </a:lnTo>
                  <a:lnTo>
                    <a:pt x="58366" y="312691"/>
                  </a:lnTo>
                  <a:lnTo>
                    <a:pt x="61038" y="300570"/>
                  </a:lnTo>
                  <a:lnTo>
                    <a:pt x="62705" y="298335"/>
                  </a:lnTo>
                  <a:lnTo>
                    <a:pt x="64663" y="296845"/>
                  </a:lnTo>
                  <a:lnTo>
                    <a:pt x="66840" y="292930"/>
                  </a:lnTo>
                  <a:lnTo>
                    <a:pt x="68064" y="281451"/>
                  </a:lnTo>
                  <a:lnTo>
                    <a:pt x="69198" y="271414"/>
                  </a:lnTo>
                  <a:lnTo>
                    <a:pt x="70684" y="268737"/>
                  </a:lnTo>
                  <a:lnTo>
                    <a:pt x="74596" y="264069"/>
                  </a:lnTo>
                  <a:lnTo>
                    <a:pt x="80711" y="252768"/>
                  </a:lnTo>
                  <a:lnTo>
                    <a:pt x="82437" y="246530"/>
                  </a:lnTo>
                  <a:lnTo>
                    <a:pt x="83746" y="245374"/>
                  </a:lnTo>
                  <a:lnTo>
                    <a:pt x="85464" y="245450"/>
                  </a:lnTo>
                  <a:lnTo>
                    <a:pt x="87455" y="246348"/>
                  </a:lnTo>
                  <a:lnTo>
                    <a:pt x="89630" y="245253"/>
                  </a:lnTo>
                  <a:lnTo>
                    <a:pt x="94305" y="239521"/>
                  </a:lnTo>
                  <a:lnTo>
                    <a:pt x="96947" y="233586"/>
                  </a:lnTo>
                  <a:lnTo>
                    <a:pt x="98875" y="221496"/>
                  </a:lnTo>
                  <a:lnTo>
                    <a:pt x="99024" y="212305"/>
                  </a:lnTo>
                  <a:lnTo>
                    <a:pt x="99882" y="211551"/>
                  </a:lnTo>
                  <a:lnTo>
                    <a:pt x="103095" y="210713"/>
                  </a:lnTo>
                  <a:lnTo>
                    <a:pt x="104290" y="208796"/>
                  </a:lnTo>
                  <a:lnTo>
                    <a:pt x="105617" y="202151"/>
                  </a:lnTo>
                  <a:lnTo>
                    <a:pt x="106819" y="200548"/>
                  </a:lnTo>
                  <a:lnTo>
                    <a:pt x="108467" y="200327"/>
                  </a:lnTo>
                  <a:lnTo>
                    <a:pt x="113147" y="202009"/>
                  </a:lnTo>
                  <a:lnTo>
                    <a:pt x="113532" y="201300"/>
                  </a:lnTo>
                  <a:lnTo>
                    <a:pt x="114072" y="197951"/>
                  </a:lnTo>
                  <a:lnTo>
                    <a:pt x="114198" y="199871"/>
                  </a:lnTo>
                  <a:lnTo>
                    <a:pt x="114232" y="199875"/>
                  </a:lnTo>
                  <a:lnTo>
                    <a:pt x="114300" y="194805"/>
                  </a:lnTo>
                  <a:lnTo>
                    <a:pt x="114300" y="199193"/>
                  </a:lnTo>
                  <a:lnTo>
                    <a:pt x="114300" y="195548"/>
                  </a:lnTo>
                  <a:lnTo>
                    <a:pt x="114300" y="199340"/>
                  </a:lnTo>
                  <a:lnTo>
                    <a:pt x="114300" y="190458"/>
                  </a:lnTo>
                  <a:lnTo>
                    <a:pt x="114300" y="199150"/>
                  </a:lnTo>
                  <a:lnTo>
                    <a:pt x="114300" y="195543"/>
                  </a:lnTo>
                  <a:lnTo>
                    <a:pt x="114300" y="199068"/>
                  </a:lnTo>
                  <a:lnTo>
                    <a:pt x="114300" y="192133"/>
                  </a:lnTo>
                  <a:lnTo>
                    <a:pt x="114300" y="198802"/>
                  </a:lnTo>
                  <a:lnTo>
                    <a:pt x="115147" y="200009"/>
                  </a:lnTo>
                  <a:lnTo>
                    <a:pt x="116558" y="200814"/>
                  </a:lnTo>
                  <a:lnTo>
                    <a:pt x="118346" y="201350"/>
                  </a:lnTo>
                  <a:lnTo>
                    <a:pt x="119536" y="202555"/>
                  </a:lnTo>
                  <a:lnTo>
                    <a:pt x="120861" y="206150"/>
                  </a:lnTo>
                  <a:lnTo>
                    <a:pt x="121780" y="219335"/>
                  </a:lnTo>
                  <a:lnTo>
                    <a:pt x="121827" y="218778"/>
                  </a:lnTo>
                  <a:lnTo>
                    <a:pt x="122704" y="218406"/>
                  </a:lnTo>
                  <a:lnTo>
                    <a:pt x="125937" y="217993"/>
                  </a:lnTo>
                  <a:lnTo>
                    <a:pt x="127138" y="218730"/>
                  </a:lnTo>
                  <a:lnTo>
                    <a:pt x="127940" y="220067"/>
                  </a:lnTo>
                  <a:lnTo>
                    <a:pt x="128473" y="221806"/>
                  </a:lnTo>
                  <a:lnTo>
                    <a:pt x="128829" y="222118"/>
                  </a:lnTo>
                  <a:lnTo>
                    <a:pt x="129065" y="221480"/>
                  </a:lnTo>
                  <a:lnTo>
                    <a:pt x="129223" y="220208"/>
                  </a:lnTo>
                  <a:lnTo>
                    <a:pt x="129329" y="220206"/>
                  </a:lnTo>
                  <a:lnTo>
                    <a:pt x="129447" y="222462"/>
                  </a:lnTo>
                  <a:lnTo>
                    <a:pt x="131755" y="226287"/>
                  </a:lnTo>
                  <a:lnTo>
                    <a:pt x="133558" y="228492"/>
                  </a:lnTo>
                  <a:lnTo>
                    <a:pt x="133912" y="229963"/>
                  </a:lnTo>
                  <a:lnTo>
                    <a:pt x="133301" y="230942"/>
                  </a:lnTo>
                  <a:lnTo>
                    <a:pt x="132047" y="231596"/>
                  </a:lnTo>
                  <a:lnTo>
                    <a:pt x="132057" y="233725"/>
                  </a:lnTo>
                  <a:lnTo>
                    <a:pt x="136911" y="251526"/>
                  </a:lnTo>
                  <a:lnTo>
                    <a:pt x="137127" y="265010"/>
                  </a:lnTo>
                  <a:lnTo>
                    <a:pt x="137138" y="264467"/>
                  </a:lnTo>
                  <a:lnTo>
                    <a:pt x="141199" y="267749"/>
                  </a:lnTo>
                  <a:lnTo>
                    <a:pt x="151027" y="277278"/>
                  </a:lnTo>
                  <a:lnTo>
                    <a:pt x="152385" y="313523"/>
                  </a:lnTo>
                  <a:lnTo>
                    <a:pt x="152399" y="328368"/>
                  </a:lnTo>
                  <a:lnTo>
                    <a:pt x="156916" y="332623"/>
                  </a:lnTo>
                  <a:lnTo>
                    <a:pt x="165522" y="338208"/>
                  </a:lnTo>
                  <a:lnTo>
                    <a:pt x="166227" y="339513"/>
                  </a:lnTo>
                  <a:lnTo>
                    <a:pt x="167361" y="347691"/>
                  </a:lnTo>
                  <a:lnTo>
                    <a:pt x="167585" y="353414"/>
                  </a:lnTo>
                  <a:lnTo>
                    <a:pt x="174945" y="362092"/>
                  </a:lnTo>
                  <a:lnTo>
                    <a:pt x="175166" y="370429"/>
                  </a:lnTo>
                  <a:lnTo>
                    <a:pt x="176045" y="372001"/>
                  </a:lnTo>
                  <a:lnTo>
                    <a:pt x="177477" y="372201"/>
                  </a:lnTo>
                  <a:lnTo>
                    <a:pt x="182564" y="370188"/>
                  </a:lnTo>
                  <a:lnTo>
                    <a:pt x="182817" y="365698"/>
                  </a:lnTo>
                  <a:lnTo>
                    <a:pt x="182853" y="367558"/>
                  </a:lnTo>
                  <a:lnTo>
                    <a:pt x="187265" y="373958"/>
                  </a:lnTo>
                  <a:lnTo>
                    <a:pt x="185393" y="372359"/>
                  </a:lnTo>
                  <a:lnTo>
                    <a:pt x="184556" y="373287"/>
                  </a:lnTo>
                  <a:lnTo>
                    <a:pt x="183625" y="378833"/>
                  </a:lnTo>
                  <a:lnTo>
                    <a:pt x="184223" y="380143"/>
                  </a:lnTo>
                  <a:lnTo>
                    <a:pt x="185468" y="380170"/>
                  </a:lnTo>
                  <a:lnTo>
                    <a:pt x="187146" y="379341"/>
                  </a:lnTo>
                  <a:lnTo>
                    <a:pt x="187417" y="377942"/>
                  </a:lnTo>
                  <a:lnTo>
                    <a:pt x="185460" y="374129"/>
                  </a:lnTo>
                  <a:lnTo>
                    <a:pt x="185448" y="373620"/>
                  </a:lnTo>
                  <a:lnTo>
                    <a:pt x="187690" y="375313"/>
                  </a:lnTo>
                  <a:lnTo>
                    <a:pt x="187780" y="375256"/>
                  </a:lnTo>
                  <a:lnTo>
                    <a:pt x="185555" y="372824"/>
                  </a:lnTo>
                  <a:lnTo>
                    <a:pt x="189681" y="376876"/>
                  </a:lnTo>
                  <a:lnTo>
                    <a:pt x="185947" y="373133"/>
                  </a:lnTo>
                  <a:lnTo>
                    <a:pt x="187913" y="375096"/>
                  </a:lnTo>
                  <a:lnTo>
                    <a:pt x="189621" y="375112"/>
                  </a:lnTo>
                  <a:lnTo>
                    <a:pt x="193778" y="372872"/>
                  </a:lnTo>
                  <a:lnTo>
                    <a:pt x="194379" y="371089"/>
                  </a:lnTo>
                  <a:lnTo>
                    <a:pt x="193933" y="369053"/>
                  </a:lnTo>
                  <a:lnTo>
                    <a:pt x="192789" y="366850"/>
                  </a:lnTo>
                  <a:lnTo>
                    <a:pt x="192872" y="366228"/>
                  </a:lnTo>
                  <a:lnTo>
                    <a:pt x="195224" y="367794"/>
                  </a:lnTo>
                  <a:lnTo>
                    <a:pt x="196188" y="367703"/>
                  </a:lnTo>
                  <a:lnTo>
                    <a:pt x="196833" y="366796"/>
                  </a:lnTo>
                  <a:lnTo>
                    <a:pt x="197739" y="361475"/>
                  </a:lnTo>
                  <a:lnTo>
                    <a:pt x="198951" y="339372"/>
                  </a:lnTo>
                  <a:lnTo>
                    <a:pt x="200368" y="336903"/>
                  </a:lnTo>
                  <a:lnTo>
                    <a:pt x="204679" y="332938"/>
                  </a:lnTo>
                  <a:lnTo>
                    <a:pt x="210767" y="322529"/>
                  </a:lnTo>
                  <a:lnTo>
                    <a:pt x="211631" y="322286"/>
                  </a:lnTo>
                  <a:lnTo>
                    <a:pt x="212208" y="322972"/>
                  </a:lnTo>
                  <a:lnTo>
                    <a:pt x="215105" y="319218"/>
                  </a:lnTo>
                  <a:lnTo>
                    <a:pt x="218368" y="312752"/>
                  </a:lnTo>
                  <a:lnTo>
                    <a:pt x="219819" y="307056"/>
                  </a:lnTo>
                  <a:lnTo>
                    <a:pt x="221053" y="305198"/>
                  </a:lnTo>
                  <a:lnTo>
                    <a:pt x="222722" y="303960"/>
                  </a:lnTo>
                  <a:lnTo>
                    <a:pt x="224681" y="303134"/>
                  </a:lnTo>
                  <a:lnTo>
                    <a:pt x="234115" y="285865"/>
                  </a:lnTo>
                  <a:lnTo>
                    <a:pt x="234817" y="285991"/>
                  </a:lnTo>
                  <a:lnTo>
                    <a:pt x="239849" y="282123"/>
                  </a:lnTo>
                  <a:lnTo>
                    <a:pt x="242066" y="273405"/>
                  </a:lnTo>
                  <a:lnTo>
                    <a:pt x="243899" y="263604"/>
                  </a:lnTo>
                  <a:lnTo>
                    <a:pt x="245571" y="260990"/>
                  </a:lnTo>
                  <a:lnTo>
                    <a:pt x="247534" y="259248"/>
                  </a:lnTo>
                  <a:lnTo>
                    <a:pt x="249715" y="255054"/>
                  </a:lnTo>
                  <a:lnTo>
                    <a:pt x="252077" y="238579"/>
                  </a:lnTo>
                  <a:lnTo>
                    <a:pt x="253565" y="236687"/>
                  </a:lnTo>
                  <a:lnTo>
                    <a:pt x="255403" y="235426"/>
                  </a:lnTo>
                  <a:lnTo>
                    <a:pt x="255782" y="232891"/>
                  </a:lnTo>
                  <a:lnTo>
                    <a:pt x="252197" y="215958"/>
                  </a:lnTo>
                  <a:lnTo>
                    <a:pt x="254045" y="210414"/>
                  </a:lnTo>
                  <a:lnTo>
                    <a:pt x="255723" y="207750"/>
                  </a:lnTo>
                  <a:lnTo>
                    <a:pt x="259730" y="188060"/>
                  </a:lnTo>
                  <a:lnTo>
                    <a:pt x="263039" y="183904"/>
                  </a:lnTo>
                  <a:lnTo>
                    <a:pt x="265072" y="176977"/>
                  </a:lnTo>
                  <a:lnTo>
                    <a:pt x="266604" y="161018"/>
                  </a:lnTo>
                  <a:lnTo>
                    <a:pt x="264400" y="156363"/>
                  </a:lnTo>
                  <a:lnTo>
                    <a:pt x="262626" y="153937"/>
                  </a:lnTo>
                  <a:lnTo>
                    <a:pt x="262291" y="152318"/>
                  </a:lnTo>
                  <a:lnTo>
                    <a:pt x="262914" y="151240"/>
                  </a:lnTo>
                  <a:lnTo>
                    <a:pt x="264176" y="150521"/>
                  </a:lnTo>
                  <a:lnTo>
                    <a:pt x="266479" y="129527"/>
                  </a:lnTo>
                  <a:lnTo>
                    <a:pt x="267533" y="103792"/>
                  </a:lnTo>
                  <a:lnTo>
                    <a:pt x="268950" y="101109"/>
                  </a:lnTo>
                  <a:lnTo>
                    <a:pt x="273258" y="96803"/>
                  </a:lnTo>
                  <a:lnTo>
                    <a:pt x="274227" y="82714"/>
                  </a:lnTo>
                  <a:lnTo>
                    <a:pt x="278337" y="77113"/>
                  </a:lnTo>
                  <a:lnTo>
                    <a:pt x="278692" y="74010"/>
                  </a:lnTo>
                  <a:lnTo>
                    <a:pt x="276838" y="63245"/>
                  </a:lnTo>
                  <a:lnTo>
                    <a:pt x="277693" y="61378"/>
                  </a:lnTo>
                  <a:lnTo>
                    <a:pt x="279108" y="60133"/>
                  </a:lnTo>
                  <a:lnTo>
                    <a:pt x="280681" y="54234"/>
                  </a:lnTo>
                  <a:lnTo>
                    <a:pt x="281692" y="44740"/>
                  </a:lnTo>
                  <a:lnTo>
                    <a:pt x="287127" y="35934"/>
                  </a:lnTo>
                  <a:lnTo>
                    <a:pt x="288838" y="25999"/>
                  </a:lnTo>
                  <a:lnTo>
                    <a:pt x="289080" y="25540"/>
                  </a:lnTo>
                  <a:lnTo>
                    <a:pt x="289240" y="26081"/>
                  </a:lnTo>
                  <a:lnTo>
                    <a:pt x="289531" y="20508"/>
                  </a:lnTo>
                  <a:lnTo>
                    <a:pt x="289552" y="23874"/>
                  </a:lnTo>
                  <a:lnTo>
                    <a:pt x="289559" y="13753"/>
                  </a:lnTo>
                  <a:lnTo>
                    <a:pt x="290406" y="13990"/>
                  </a:lnTo>
                  <a:lnTo>
                    <a:pt x="293605" y="16510"/>
                  </a:lnTo>
                  <a:lnTo>
                    <a:pt x="294796" y="15828"/>
                  </a:lnTo>
                  <a:lnTo>
                    <a:pt x="296121" y="10554"/>
                  </a:lnTo>
                  <a:lnTo>
                    <a:pt x="295627" y="9317"/>
                  </a:lnTo>
                  <a:lnTo>
                    <a:pt x="294451" y="9339"/>
                  </a:lnTo>
                  <a:lnTo>
                    <a:pt x="292821" y="10200"/>
                  </a:lnTo>
                  <a:lnTo>
                    <a:pt x="292581" y="10774"/>
                  </a:lnTo>
                  <a:lnTo>
                    <a:pt x="293268" y="11157"/>
                  </a:lnTo>
                  <a:lnTo>
                    <a:pt x="294571" y="11413"/>
                  </a:lnTo>
                  <a:lnTo>
                    <a:pt x="294595" y="10736"/>
                  </a:lnTo>
                  <a:lnTo>
                    <a:pt x="292362" y="7727"/>
                  </a:lnTo>
                  <a:lnTo>
                    <a:pt x="291428" y="8279"/>
                  </a:lnTo>
                  <a:lnTo>
                    <a:pt x="290390" y="13408"/>
                  </a:lnTo>
                  <a:lnTo>
                    <a:pt x="290959" y="14606"/>
                  </a:lnTo>
                  <a:lnTo>
                    <a:pt x="292186" y="14558"/>
                  </a:lnTo>
                  <a:lnTo>
                    <a:pt x="293851" y="13680"/>
                  </a:lnTo>
                  <a:lnTo>
                    <a:pt x="294114" y="14788"/>
                  </a:lnTo>
                  <a:lnTo>
                    <a:pt x="290327" y="25199"/>
                  </a:lnTo>
                  <a:lnTo>
                    <a:pt x="289628" y="13869"/>
                  </a:lnTo>
                  <a:lnTo>
                    <a:pt x="289580" y="16545"/>
                  </a:lnTo>
                  <a:lnTo>
                    <a:pt x="289564" y="9324"/>
                  </a:lnTo>
                  <a:lnTo>
                    <a:pt x="289562" y="10203"/>
                  </a:lnTo>
                  <a:lnTo>
                    <a:pt x="293606" y="15459"/>
                  </a:lnTo>
                  <a:lnTo>
                    <a:pt x="297849" y="17727"/>
                  </a:lnTo>
                  <a:lnTo>
                    <a:pt x="304800" y="195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25">
            <a:extLst>
              <a:ext uri="{FF2B5EF4-FFF2-40B4-BE49-F238E27FC236}">
                <a16:creationId xmlns:a16="http://schemas.microsoft.com/office/drawing/2014/main" id="{4B7B7EA0-42FA-4454-BB05-517727EA8F0D}"/>
              </a:ext>
            </a:extLst>
          </p:cNvPr>
          <p:cNvGrpSpPr/>
          <p:nvPr/>
        </p:nvGrpSpPr>
        <p:grpSpPr>
          <a:xfrm>
            <a:off x="11049000" y="4453360"/>
            <a:ext cx="1104901" cy="439797"/>
            <a:chOff x="11049000" y="4453360"/>
            <a:chExt cx="1104901" cy="439797"/>
          </a:xfrm>
        </p:grpSpPr>
        <p:sp>
          <p:nvSpPr>
            <p:cNvPr id="34" name="SMARTInkShape-165">
              <a:extLst>
                <a:ext uri="{FF2B5EF4-FFF2-40B4-BE49-F238E27FC236}">
                  <a16:creationId xmlns:a16="http://schemas.microsoft.com/office/drawing/2014/main" id="{338E77C5-BA1D-4A8E-9F9A-B1A20FAF03B8}"/>
                </a:ext>
              </a:extLst>
            </p:cNvPr>
            <p:cNvSpPr/>
            <p:nvPr/>
          </p:nvSpPr>
          <p:spPr>
            <a:xfrm>
              <a:off x="11872054" y="4453360"/>
              <a:ext cx="281847" cy="389642"/>
            </a:xfrm>
            <a:custGeom>
              <a:avLst/>
              <a:gdLst/>
              <a:ahLst/>
              <a:cxnLst/>
              <a:rect l="0" t="0" r="0" b="0"/>
              <a:pathLst>
                <a:path w="281847" h="389642">
                  <a:moveTo>
                    <a:pt x="91346" y="42440"/>
                  </a:moveTo>
                  <a:lnTo>
                    <a:pt x="91346" y="46485"/>
                  </a:lnTo>
                  <a:lnTo>
                    <a:pt x="87301" y="57091"/>
                  </a:lnTo>
                  <a:lnTo>
                    <a:pt x="86109" y="58980"/>
                  </a:lnTo>
                  <a:lnTo>
                    <a:pt x="85314" y="59394"/>
                  </a:lnTo>
                  <a:lnTo>
                    <a:pt x="84785" y="58822"/>
                  </a:lnTo>
                  <a:lnTo>
                    <a:pt x="75949" y="58019"/>
                  </a:lnTo>
                  <a:lnTo>
                    <a:pt x="73461" y="59599"/>
                  </a:lnTo>
                  <a:lnTo>
                    <a:pt x="71803" y="62346"/>
                  </a:lnTo>
                  <a:lnTo>
                    <a:pt x="70698" y="65871"/>
                  </a:lnTo>
                  <a:lnTo>
                    <a:pt x="69113" y="67374"/>
                  </a:lnTo>
                  <a:lnTo>
                    <a:pt x="67211" y="67529"/>
                  </a:lnTo>
                  <a:lnTo>
                    <a:pt x="62120" y="65740"/>
                  </a:lnTo>
                  <a:lnTo>
                    <a:pt x="61701" y="66440"/>
                  </a:lnTo>
                  <a:lnTo>
                    <a:pt x="61238" y="69476"/>
                  </a:lnTo>
                  <a:lnTo>
                    <a:pt x="60267" y="70624"/>
                  </a:lnTo>
                  <a:lnTo>
                    <a:pt x="50293" y="76663"/>
                  </a:lnTo>
                  <a:lnTo>
                    <a:pt x="47700" y="81074"/>
                  </a:lnTo>
                  <a:lnTo>
                    <a:pt x="47008" y="83436"/>
                  </a:lnTo>
                  <a:lnTo>
                    <a:pt x="45701" y="85011"/>
                  </a:lnTo>
                  <a:lnTo>
                    <a:pt x="41989" y="86761"/>
                  </a:lnTo>
                  <a:lnTo>
                    <a:pt x="37519" y="92054"/>
                  </a:lnTo>
                  <a:lnTo>
                    <a:pt x="17260" y="126298"/>
                  </a:lnTo>
                  <a:lnTo>
                    <a:pt x="16555" y="126285"/>
                  </a:lnTo>
                  <a:lnTo>
                    <a:pt x="11518" y="130313"/>
                  </a:lnTo>
                  <a:lnTo>
                    <a:pt x="9300" y="136810"/>
                  </a:lnTo>
                  <a:lnTo>
                    <a:pt x="6700" y="168889"/>
                  </a:lnTo>
                  <a:lnTo>
                    <a:pt x="2296" y="178590"/>
                  </a:lnTo>
                  <a:lnTo>
                    <a:pt x="0" y="205425"/>
                  </a:lnTo>
                  <a:lnTo>
                    <a:pt x="7319" y="236141"/>
                  </a:lnTo>
                  <a:lnTo>
                    <a:pt x="8354" y="253942"/>
                  </a:lnTo>
                  <a:lnTo>
                    <a:pt x="14438" y="275399"/>
                  </a:lnTo>
                  <a:lnTo>
                    <a:pt x="19098" y="296816"/>
                  </a:lnTo>
                  <a:lnTo>
                    <a:pt x="23394" y="303662"/>
                  </a:lnTo>
                  <a:lnTo>
                    <a:pt x="25724" y="305488"/>
                  </a:lnTo>
                  <a:lnTo>
                    <a:pt x="28314" y="309774"/>
                  </a:lnTo>
                  <a:lnTo>
                    <a:pt x="30311" y="314502"/>
                  </a:lnTo>
                  <a:lnTo>
                    <a:pt x="34022" y="319425"/>
                  </a:lnTo>
                  <a:lnTo>
                    <a:pt x="38493" y="322178"/>
                  </a:lnTo>
                  <a:lnTo>
                    <a:pt x="40872" y="322912"/>
                  </a:lnTo>
                  <a:lnTo>
                    <a:pt x="42456" y="325094"/>
                  </a:lnTo>
                  <a:lnTo>
                    <a:pt x="47257" y="338506"/>
                  </a:lnTo>
                  <a:lnTo>
                    <a:pt x="49253" y="341418"/>
                  </a:lnTo>
                  <a:lnTo>
                    <a:pt x="53730" y="344653"/>
                  </a:lnTo>
                  <a:lnTo>
                    <a:pt x="56109" y="345515"/>
                  </a:lnTo>
                  <a:lnTo>
                    <a:pt x="61010" y="353246"/>
                  </a:lnTo>
                  <a:lnTo>
                    <a:pt x="65163" y="361763"/>
                  </a:lnTo>
                  <a:lnTo>
                    <a:pt x="66271" y="362849"/>
                  </a:lnTo>
                  <a:lnTo>
                    <a:pt x="67010" y="362726"/>
                  </a:lnTo>
                  <a:lnTo>
                    <a:pt x="72094" y="366598"/>
                  </a:lnTo>
                  <a:lnTo>
                    <a:pt x="78962" y="377153"/>
                  </a:lnTo>
                  <a:lnTo>
                    <a:pt x="81396" y="378188"/>
                  </a:lnTo>
                  <a:lnTo>
                    <a:pt x="83866" y="377186"/>
                  </a:lnTo>
                  <a:lnTo>
                    <a:pt x="86359" y="374824"/>
                  </a:lnTo>
                  <a:lnTo>
                    <a:pt x="88869" y="374943"/>
                  </a:lnTo>
                  <a:lnTo>
                    <a:pt x="91388" y="376715"/>
                  </a:lnTo>
                  <a:lnTo>
                    <a:pt x="93913" y="379590"/>
                  </a:lnTo>
                  <a:lnTo>
                    <a:pt x="101236" y="382784"/>
                  </a:lnTo>
                  <a:lnTo>
                    <a:pt x="105559" y="383636"/>
                  </a:lnTo>
                  <a:lnTo>
                    <a:pt x="108441" y="382511"/>
                  </a:lnTo>
                  <a:lnTo>
                    <a:pt x="110363" y="380067"/>
                  </a:lnTo>
                  <a:lnTo>
                    <a:pt x="111644" y="376745"/>
                  </a:lnTo>
                  <a:lnTo>
                    <a:pt x="113345" y="376223"/>
                  </a:lnTo>
                  <a:lnTo>
                    <a:pt x="115324" y="377569"/>
                  </a:lnTo>
                  <a:lnTo>
                    <a:pt x="117492" y="380159"/>
                  </a:lnTo>
                  <a:lnTo>
                    <a:pt x="122158" y="383037"/>
                  </a:lnTo>
                  <a:lnTo>
                    <a:pt x="134570" y="385883"/>
                  </a:lnTo>
                  <a:lnTo>
                    <a:pt x="139625" y="389250"/>
                  </a:lnTo>
                  <a:lnTo>
                    <a:pt x="142159" y="389641"/>
                  </a:lnTo>
                  <a:lnTo>
                    <a:pt x="144694" y="389054"/>
                  </a:lnTo>
                  <a:lnTo>
                    <a:pt x="150801" y="386074"/>
                  </a:lnTo>
                  <a:lnTo>
                    <a:pt x="158092" y="384638"/>
                  </a:lnTo>
                  <a:lnTo>
                    <a:pt x="162780" y="381359"/>
                  </a:lnTo>
                  <a:lnTo>
                    <a:pt x="165214" y="380993"/>
                  </a:lnTo>
                  <a:lnTo>
                    <a:pt x="167686" y="381595"/>
                  </a:lnTo>
                  <a:lnTo>
                    <a:pt x="170180" y="382844"/>
                  </a:lnTo>
                  <a:lnTo>
                    <a:pt x="172688" y="382829"/>
                  </a:lnTo>
                  <a:lnTo>
                    <a:pt x="177734" y="380555"/>
                  </a:lnTo>
                  <a:lnTo>
                    <a:pt x="187872" y="373043"/>
                  </a:lnTo>
                  <a:lnTo>
                    <a:pt x="195487" y="370972"/>
                  </a:lnTo>
                  <a:lnTo>
                    <a:pt x="200566" y="370487"/>
                  </a:lnTo>
                  <a:lnTo>
                    <a:pt x="202260" y="369512"/>
                  </a:lnTo>
                  <a:lnTo>
                    <a:pt x="203389" y="368014"/>
                  </a:lnTo>
                  <a:lnTo>
                    <a:pt x="204141" y="366170"/>
                  </a:lnTo>
                  <a:lnTo>
                    <a:pt x="206337" y="365786"/>
                  </a:lnTo>
                  <a:lnTo>
                    <a:pt x="213290" y="367619"/>
                  </a:lnTo>
                  <a:lnTo>
                    <a:pt x="215822" y="366752"/>
                  </a:lnTo>
                  <a:lnTo>
                    <a:pt x="217510" y="364482"/>
                  </a:lnTo>
                  <a:lnTo>
                    <a:pt x="220233" y="358289"/>
                  </a:lnTo>
                  <a:lnTo>
                    <a:pt x="242262" y="326954"/>
                  </a:lnTo>
                  <a:lnTo>
                    <a:pt x="243604" y="326096"/>
                  </a:lnTo>
                  <a:lnTo>
                    <a:pt x="247352" y="325143"/>
                  </a:lnTo>
                  <a:lnTo>
                    <a:pt x="248690" y="323195"/>
                  </a:lnTo>
                  <a:lnTo>
                    <a:pt x="250177" y="316516"/>
                  </a:lnTo>
                  <a:lnTo>
                    <a:pt x="251420" y="314904"/>
                  </a:lnTo>
                  <a:lnTo>
                    <a:pt x="253094" y="314676"/>
                  </a:lnTo>
                  <a:lnTo>
                    <a:pt x="255058" y="315371"/>
                  </a:lnTo>
                  <a:lnTo>
                    <a:pt x="256367" y="314140"/>
                  </a:lnTo>
                  <a:lnTo>
                    <a:pt x="260726" y="302257"/>
                  </a:lnTo>
                  <a:lnTo>
                    <a:pt x="265445" y="295551"/>
                  </a:lnTo>
                  <a:lnTo>
                    <a:pt x="267224" y="278516"/>
                  </a:lnTo>
                  <a:lnTo>
                    <a:pt x="268710" y="276024"/>
                  </a:lnTo>
                  <a:lnTo>
                    <a:pt x="270549" y="274362"/>
                  </a:lnTo>
                  <a:lnTo>
                    <a:pt x="272592" y="270259"/>
                  </a:lnTo>
                  <a:lnTo>
                    <a:pt x="280245" y="234191"/>
                  </a:lnTo>
                  <a:lnTo>
                    <a:pt x="281134" y="230109"/>
                  </a:lnTo>
                  <a:lnTo>
                    <a:pt x="281372" y="230206"/>
                  </a:lnTo>
                  <a:lnTo>
                    <a:pt x="281530" y="231118"/>
                  </a:lnTo>
                  <a:lnTo>
                    <a:pt x="281804" y="216864"/>
                  </a:lnTo>
                  <a:lnTo>
                    <a:pt x="281818" y="217143"/>
                  </a:lnTo>
                  <a:lnTo>
                    <a:pt x="281846" y="184205"/>
                  </a:lnTo>
                  <a:lnTo>
                    <a:pt x="277801" y="172874"/>
                  </a:lnTo>
                  <a:lnTo>
                    <a:pt x="276609" y="170883"/>
                  </a:lnTo>
                  <a:lnTo>
                    <a:pt x="275814" y="170402"/>
                  </a:lnTo>
                  <a:lnTo>
                    <a:pt x="275285" y="170928"/>
                  </a:lnTo>
                  <a:lnTo>
                    <a:pt x="274435" y="160452"/>
                  </a:lnTo>
                  <a:lnTo>
                    <a:pt x="274253" y="150779"/>
                  </a:lnTo>
                  <a:lnTo>
                    <a:pt x="267668" y="132099"/>
                  </a:lnTo>
                  <a:lnTo>
                    <a:pt x="265969" y="120483"/>
                  </a:lnTo>
                  <a:lnTo>
                    <a:pt x="255036" y="95536"/>
                  </a:lnTo>
                  <a:lnTo>
                    <a:pt x="252966" y="93924"/>
                  </a:lnTo>
                  <a:lnTo>
                    <a:pt x="250739" y="93696"/>
                  </a:lnTo>
                  <a:lnTo>
                    <a:pt x="248409" y="94391"/>
                  </a:lnTo>
                  <a:lnTo>
                    <a:pt x="246854" y="93161"/>
                  </a:lnTo>
                  <a:lnTo>
                    <a:pt x="242102" y="81277"/>
                  </a:lnTo>
                  <a:lnTo>
                    <a:pt x="230276" y="62772"/>
                  </a:lnTo>
                  <a:lnTo>
                    <a:pt x="225624" y="59943"/>
                  </a:lnTo>
                  <a:lnTo>
                    <a:pt x="218244" y="58351"/>
                  </a:lnTo>
                  <a:lnTo>
                    <a:pt x="213220" y="53462"/>
                  </a:lnTo>
                  <a:lnTo>
                    <a:pt x="209012" y="48185"/>
                  </a:lnTo>
                  <a:lnTo>
                    <a:pt x="207890" y="47964"/>
                  </a:lnTo>
                  <a:lnTo>
                    <a:pt x="207142" y="48662"/>
                  </a:lnTo>
                  <a:lnTo>
                    <a:pt x="205797" y="48282"/>
                  </a:lnTo>
                  <a:lnTo>
                    <a:pt x="199858" y="44547"/>
                  </a:lnTo>
                  <a:lnTo>
                    <a:pt x="195171" y="43376"/>
                  </a:lnTo>
                  <a:lnTo>
                    <a:pt x="193583" y="43911"/>
                  </a:lnTo>
                  <a:lnTo>
                    <a:pt x="192524" y="45114"/>
                  </a:lnTo>
                  <a:lnTo>
                    <a:pt x="191817" y="46763"/>
                  </a:lnTo>
                  <a:lnTo>
                    <a:pt x="190500" y="46168"/>
                  </a:lnTo>
                  <a:lnTo>
                    <a:pt x="170208" y="17890"/>
                  </a:lnTo>
                  <a:lnTo>
                    <a:pt x="169320" y="17606"/>
                  </a:lnTo>
                  <a:lnTo>
                    <a:pt x="168729" y="18264"/>
                  </a:lnTo>
                  <a:lnTo>
                    <a:pt x="165814" y="18995"/>
                  </a:lnTo>
                  <a:lnTo>
                    <a:pt x="163851" y="19190"/>
                  </a:lnTo>
                  <a:lnTo>
                    <a:pt x="159413" y="17149"/>
                  </a:lnTo>
                  <a:lnTo>
                    <a:pt x="157043" y="15419"/>
                  </a:lnTo>
                  <a:lnTo>
                    <a:pt x="154618" y="15113"/>
                  </a:lnTo>
                  <a:lnTo>
                    <a:pt x="149665" y="17030"/>
                  </a:lnTo>
                  <a:lnTo>
                    <a:pt x="148005" y="17033"/>
                  </a:lnTo>
                  <a:lnTo>
                    <a:pt x="146898" y="16189"/>
                  </a:lnTo>
                  <a:lnTo>
                    <a:pt x="144823" y="12993"/>
                  </a:lnTo>
                  <a:lnTo>
                    <a:pt x="141078" y="8750"/>
                  </a:lnTo>
                  <a:lnTo>
                    <a:pt x="139741" y="8127"/>
                  </a:lnTo>
                  <a:lnTo>
                    <a:pt x="138849" y="8558"/>
                  </a:lnTo>
                  <a:lnTo>
                    <a:pt x="138255" y="9692"/>
                  </a:lnTo>
                  <a:lnTo>
                    <a:pt x="137858" y="9601"/>
                  </a:lnTo>
                  <a:lnTo>
                    <a:pt x="137418" y="7243"/>
                  </a:lnTo>
                  <a:lnTo>
                    <a:pt x="136453" y="6275"/>
                  </a:lnTo>
                  <a:lnTo>
                    <a:pt x="130537" y="4595"/>
                  </a:lnTo>
                  <a:lnTo>
                    <a:pt x="125724" y="370"/>
                  </a:lnTo>
                  <a:lnTo>
                    <a:pt x="124425" y="0"/>
                  </a:lnTo>
                  <a:lnTo>
                    <a:pt x="123558" y="600"/>
                  </a:lnTo>
                  <a:lnTo>
                    <a:pt x="122981" y="1847"/>
                  </a:lnTo>
                  <a:lnTo>
                    <a:pt x="121749" y="2678"/>
                  </a:lnTo>
                  <a:lnTo>
                    <a:pt x="118123" y="3601"/>
                  </a:lnTo>
                  <a:lnTo>
                    <a:pt x="116817" y="5541"/>
                  </a:lnTo>
                  <a:lnTo>
                    <a:pt x="112463" y="18563"/>
                  </a:lnTo>
                  <a:lnTo>
                    <a:pt x="110505" y="21442"/>
                  </a:lnTo>
                  <a:lnTo>
                    <a:pt x="109198" y="21668"/>
                  </a:lnTo>
                  <a:lnTo>
                    <a:pt x="108328" y="20125"/>
                  </a:lnTo>
                  <a:lnTo>
                    <a:pt x="107747" y="17404"/>
                  </a:lnTo>
                  <a:lnTo>
                    <a:pt x="106514" y="15589"/>
                  </a:lnTo>
                  <a:lnTo>
                    <a:pt x="104844" y="14379"/>
                  </a:lnTo>
                  <a:lnTo>
                    <a:pt x="100127" y="12438"/>
                  </a:lnTo>
                  <a:lnTo>
                    <a:pt x="95264" y="4011"/>
                  </a:lnTo>
                  <a:lnTo>
                    <a:pt x="93112" y="3274"/>
                  </a:lnTo>
                  <a:lnTo>
                    <a:pt x="90830" y="4476"/>
                  </a:lnTo>
                  <a:lnTo>
                    <a:pt x="85129" y="10481"/>
                  </a:lnTo>
                  <a:lnTo>
                    <a:pt x="82092" y="11303"/>
                  </a:lnTo>
                  <a:lnTo>
                    <a:pt x="80097" y="11522"/>
                  </a:lnTo>
                  <a:lnTo>
                    <a:pt x="75623" y="16281"/>
                  </a:lnTo>
                  <a:lnTo>
                    <a:pt x="71657" y="24040"/>
                  </a:lnTo>
                  <a:lnTo>
                    <a:pt x="68485" y="42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66">
              <a:extLst>
                <a:ext uri="{FF2B5EF4-FFF2-40B4-BE49-F238E27FC236}">
                  <a16:creationId xmlns:a16="http://schemas.microsoft.com/office/drawing/2014/main" id="{6D7ECD35-8047-4F33-9ECB-814D1FEA92D4}"/>
                </a:ext>
              </a:extLst>
            </p:cNvPr>
            <p:cNvSpPr/>
            <p:nvPr/>
          </p:nvSpPr>
          <p:spPr>
            <a:xfrm>
              <a:off x="11529061" y="4782739"/>
              <a:ext cx="243840" cy="25482"/>
            </a:xfrm>
            <a:custGeom>
              <a:avLst/>
              <a:gdLst/>
              <a:ahLst/>
              <a:cxnLst/>
              <a:rect l="0" t="0" r="0" b="0"/>
              <a:pathLst>
                <a:path w="243840" h="25482">
                  <a:moveTo>
                    <a:pt x="0" y="25481"/>
                  </a:moveTo>
                  <a:lnTo>
                    <a:pt x="0" y="17390"/>
                  </a:lnTo>
                  <a:lnTo>
                    <a:pt x="846" y="15854"/>
                  </a:lnTo>
                  <a:lnTo>
                    <a:pt x="2257" y="15677"/>
                  </a:lnTo>
                  <a:lnTo>
                    <a:pt x="4044" y="16404"/>
                  </a:lnTo>
                  <a:lnTo>
                    <a:pt x="6083" y="16043"/>
                  </a:lnTo>
                  <a:lnTo>
                    <a:pt x="10604" y="13384"/>
                  </a:lnTo>
                  <a:lnTo>
                    <a:pt x="12996" y="14030"/>
                  </a:lnTo>
                  <a:lnTo>
                    <a:pt x="19561" y="20489"/>
                  </a:lnTo>
                  <a:lnTo>
                    <a:pt x="20660" y="20460"/>
                  </a:lnTo>
                  <a:lnTo>
                    <a:pt x="21394" y="19593"/>
                  </a:lnTo>
                  <a:lnTo>
                    <a:pt x="24465" y="18631"/>
                  </a:lnTo>
                  <a:lnTo>
                    <a:pt x="26469" y="18374"/>
                  </a:lnTo>
                  <a:lnTo>
                    <a:pt x="30956" y="20347"/>
                  </a:lnTo>
                  <a:lnTo>
                    <a:pt x="33337" y="22058"/>
                  </a:lnTo>
                  <a:lnTo>
                    <a:pt x="35770" y="21506"/>
                  </a:lnTo>
                  <a:lnTo>
                    <a:pt x="45761" y="12968"/>
                  </a:lnTo>
                  <a:lnTo>
                    <a:pt x="53351" y="11049"/>
                  </a:lnTo>
                  <a:lnTo>
                    <a:pt x="55888" y="10779"/>
                  </a:lnTo>
                  <a:lnTo>
                    <a:pt x="60962" y="8223"/>
                  </a:lnTo>
                  <a:lnTo>
                    <a:pt x="63501" y="6356"/>
                  </a:lnTo>
                  <a:lnTo>
                    <a:pt x="66041" y="5957"/>
                  </a:lnTo>
                  <a:lnTo>
                    <a:pt x="68580" y="6538"/>
                  </a:lnTo>
                  <a:lnTo>
                    <a:pt x="73660" y="8595"/>
                  </a:lnTo>
                  <a:lnTo>
                    <a:pt x="78739" y="9510"/>
                  </a:lnTo>
                  <a:lnTo>
                    <a:pt x="83819" y="7658"/>
                  </a:lnTo>
                  <a:lnTo>
                    <a:pt x="86359" y="5979"/>
                  </a:lnTo>
                  <a:lnTo>
                    <a:pt x="88898" y="6553"/>
                  </a:lnTo>
                  <a:lnTo>
                    <a:pt x="93978" y="11706"/>
                  </a:lnTo>
                  <a:lnTo>
                    <a:pt x="97366" y="12064"/>
                  </a:lnTo>
                  <a:lnTo>
                    <a:pt x="111734" y="4199"/>
                  </a:lnTo>
                  <a:lnTo>
                    <a:pt x="117675" y="5580"/>
                  </a:lnTo>
                  <a:lnTo>
                    <a:pt x="121629" y="7134"/>
                  </a:lnTo>
                  <a:lnTo>
                    <a:pt x="125113" y="6476"/>
                  </a:lnTo>
                  <a:lnTo>
                    <a:pt x="134060" y="0"/>
                  </a:lnTo>
                  <a:lnTo>
                    <a:pt x="136787" y="27"/>
                  </a:lnTo>
                  <a:lnTo>
                    <a:pt x="155047" y="6669"/>
                  </a:lnTo>
                  <a:lnTo>
                    <a:pt x="164379" y="5044"/>
                  </a:lnTo>
                  <a:lnTo>
                    <a:pt x="181750" y="9389"/>
                  </a:lnTo>
                  <a:lnTo>
                    <a:pt x="191951" y="9989"/>
                  </a:lnTo>
                  <a:lnTo>
                    <a:pt x="194007" y="11766"/>
                  </a:lnTo>
                  <a:lnTo>
                    <a:pt x="196292" y="18256"/>
                  </a:lnTo>
                  <a:lnTo>
                    <a:pt x="198594" y="18971"/>
                  </a:lnTo>
                  <a:lnTo>
                    <a:pt x="205668" y="15250"/>
                  </a:lnTo>
                  <a:lnTo>
                    <a:pt x="209941" y="10210"/>
                  </a:lnTo>
                  <a:lnTo>
                    <a:pt x="211081" y="7680"/>
                  </a:lnTo>
                  <a:lnTo>
                    <a:pt x="212686" y="6840"/>
                  </a:lnTo>
                  <a:lnTo>
                    <a:pt x="214604" y="7127"/>
                  </a:lnTo>
                  <a:lnTo>
                    <a:pt x="216729" y="8165"/>
                  </a:lnTo>
                  <a:lnTo>
                    <a:pt x="218145" y="8010"/>
                  </a:lnTo>
                  <a:lnTo>
                    <a:pt x="219090" y="7060"/>
                  </a:lnTo>
                  <a:lnTo>
                    <a:pt x="219720" y="5581"/>
                  </a:lnTo>
                  <a:lnTo>
                    <a:pt x="221833" y="5441"/>
                  </a:lnTo>
                  <a:lnTo>
                    <a:pt x="235558" y="10004"/>
                  </a:lnTo>
                  <a:lnTo>
                    <a:pt x="236023" y="14216"/>
                  </a:lnTo>
                  <a:lnTo>
                    <a:pt x="236935" y="14584"/>
                  </a:lnTo>
                  <a:lnTo>
                    <a:pt x="240205" y="12736"/>
                  </a:lnTo>
                  <a:lnTo>
                    <a:pt x="240571" y="11904"/>
                  </a:lnTo>
                  <a:lnTo>
                    <a:pt x="239966" y="11350"/>
                  </a:lnTo>
                  <a:lnTo>
                    <a:pt x="238717" y="10980"/>
                  </a:lnTo>
                  <a:lnTo>
                    <a:pt x="238731" y="11580"/>
                  </a:lnTo>
                  <a:lnTo>
                    <a:pt x="241004" y="14505"/>
                  </a:lnTo>
                  <a:lnTo>
                    <a:pt x="241949" y="14777"/>
                  </a:lnTo>
                  <a:lnTo>
                    <a:pt x="242579" y="14112"/>
                  </a:lnTo>
                  <a:lnTo>
                    <a:pt x="243765" y="10468"/>
                  </a:lnTo>
                  <a:lnTo>
                    <a:pt x="239435" y="5895"/>
                  </a:lnTo>
                  <a:lnTo>
                    <a:pt x="243092" y="9502"/>
                  </a:lnTo>
                  <a:lnTo>
                    <a:pt x="242493" y="9748"/>
                  </a:lnTo>
                  <a:lnTo>
                    <a:pt x="239573" y="10022"/>
                  </a:lnTo>
                  <a:lnTo>
                    <a:pt x="239301" y="11788"/>
                  </a:lnTo>
                  <a:lnTo>
                    <a:pt x="241258" y="18266"/>
                  </a:lnTo>
                  <a:lnTo>
                    <a:pt x="242118" y="18978"/>
                  </a:lnTo>
                  <a:lnTo>
                    <a:pt x="242692" y="17759"/>
                  </a:lnTo>
                  <a:lnTo>
                    <a:pt x="243074" y="15253"/>
                  </a:lnTo>
                  <a:lnTo>
                    <a:pt x="242482" y="13582"/>
                  </a:lnTo>
                  <a:lnTo>
                    <a:pt x="241241" y="12468"/>
                  </a:lnTo>
                  <a:lnTo>
                    <a:pt x="239567" y="11726"/>
                  </a:lnTo>
                  <a:lnTo>
                    <a:pt x="239297" y="12078"/>
                  </a:lnTo>
                  <a:lnTo>
                    <a:pt x="241255" y="14726"/>
                  </a:lnTo>
                  <a:lnTo>
                    <a:pt x="242117" y="14925"/>
                  </a:lnTo>
                  <a:lnTo>
                    <a:pt x="242692" y="14210"/>
                  </a:lnTo>
                  <a:lnTo>
                    <a:pt x="243074" y="12887"/>
                  </a:lnTo>
                  <a:lnTo>
                    <a:pt x="243329" y="12852"/>
                  </a:lnTo>
                  <a:lnTo>
                    <a:pt x="243839" y="17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67">
              <a:extLst>
                <a:ext uri="{FF2B5EF4-FFF2-40B4-BE49-F238E27FC236}">
                  <a16:creationId xmlns:a16="http://schemas.microsoft.com/office/drawing/2014/main" id="{DFA58613-2210-4E9C-8D51-200877A6602D}"/>
                </a:ext>
              </a:extLst>
            </p:cNvPr>
            <p:cNvSpPr/>
            <p:nvPr/>
          </p:nvSpPr>
          <p:spPr>
            <a:xfrm>
              <a:off x="11590113" y="4503420"/>
              <a:ext cx="38008" cy="312421"/>
            </a:xfrm>
            <a:custGeom>
              <a:avLst/>
              <a:gdLst/>
              <a:ahLst/>
              <a:cxnLst/>
              <a:rect l="0" t="0" r="0" b="0"/>
              <a:pathLst>
                <a:path w="38008" h="312421">
                  <a:moveTo>
                    <a:pt x="15148" y="0"/>
                  </a:moveTo>
                  <a:lnTo>
                    <a:pt x="15148" y="15836"/>
                  </a:lnTo>
                  <a:lnTo>
                    <a:pt x="15148" y="15637"/>
                  </a:lnTo>
                  <a:lnTo>
                    <a:pt x="11102" y="15358"/>
                  </a:lnTo>
                  <a:lnTo>
                    <a:pt x="9911" y="16165"/>
                  </a:lnTo>
                  <a:lnTo>
                    <a:pt x="9115" y="17550"/>
                  </a:lnTo>
                  <a:lnTo>
                    <a:pt x="8586" y="19320"/>
                  </a:lnTo>
                  <a:lnTo>
                    <a:pt x="8233" y="19654"/>
                  </a:lnTo>
                  <a:lnTo>
                    <a:pt x="7998" y="19029"/>
                  </a:lnTo>
                  <a:lnTo>
                    <a:pt x="7841" y="17766"/>
                  </a:lnTo>
                  <a:lnTo>
                    <a:pt x="7526" y="47861"/>
                  </a:lnTo>
                  <a:lnTo>
                    <a:pt x="7526" y="47148"/>
                  </a:lnTo>
                  <a:lnTo>
                    <a:pt x="7526" y="66437"/>
                  </a:lnTo>
                  <a:lnTo>
                    <a:pt x="6680" y="67151"/>
                  </a:lnTo>
                  <a:lnTo>
                    <a:pt x="3482" y="67945"/>
                  </a:lnTo>
                  <a:lnTo>
                    <a:pt x="2289" y="70697"/>
                  </a:lnTo>
                  <a:lnTo>
                    <a:pt x="377" y="84332"/>
                  </a:lnTo>
                  <a:lnTo>
                    <a:pt x="220" y="84161"/>
                  </a:lnTo>
                  <a:lnTo>
                    <a:pt x="0" y="87966"/>
                  </a:lnTo>
                  <a:lnTo>
                    <a:pt x="2206" y="92154"/>
                  </a:lnTo>
                  <a:lnTo>
                    <a:pt x="6475" y="97696"/>
                  </a:lnTo>
                  <a:lnTo>
                    <a:pt x="7320" y="104874"/>
                  </a:lnTo>
                  <a:lnTo>
                    <a:pt x="7526" y="139048"/>
                  </a:lnTo>
                  <a:lnTo>
                    <a:pt x="7526" y="149006"/>
                  </a:lnTo>
                  <a:lnTo>
                    <a:pt x="8373" y="151830"/>
                  </a:lnTo>
                  <a:lnTo>
                    <a:pt x="9785" y="152867"/>
                  </a:lnTo>
                  <a:lnTo>
                    <a:pt x="11572" y="152711"/>
                  </a:lnTo>
                  <a:lnTo>
                    <a:pt x="11917" y="153454"/>
                  </a:lnTo>
                  <a:lnTo>
                    <a:pt x="10043" y="156537"/>
                  </a:lnTo>
                  <a:lnTo>
                    <a:pt x="10051" y="158545"/>
                  </a:lnTo>
                  <a:lnTo>
                    <a:pt x="12317" y="163033"/>
                  </a:lnTo>
                  <a:lnTo>
                    <a:pt x="13260" y="163722"/>
                  </a:lnTo>
                  <a:lnTo>
                    <a:pt x="13889" y="163335"/>
                  </a:lnTo>
                  <a:lnTo>
                    <a:pt x="14309" y="162230"/>
                  </a:lnTo>
                  <a:lnTo>
                    <a:pt x="14774" y="165517"/>
                  </a:lnTo>
                  <a:lnTo>
                    <a:pt x="15979" y="197504"/>
                  </a:lnTo>
                  <a:lnTo>
                    <a:pt x="17395" y="200249"/>
                  </a:lnTo>
                  <a:lnTo>
                    <a:pt x="19185" y="202080"/>
                  </a:lnTo>
                  <a:lnTo>
                    <a:pt x="19533" y="203300"/>
                  </a:lnTo>
                  <a:lnTo>
                    <a:pt x="18916" y="204113"/>
                  </a:lnTo>
                  <a:lnTo>
                    <a:pt x="17661" y="204655"/>
                  </a:lnTo>
                  <a:lnTo>
                    <a:pt x="17669" y="206710"/>
                  </a:lnTo>
                  <a:lnTo>
                    <a:pt x="19936" y="213509"/>
                  </a:lnTo>
                  <a:lnTo>
                    <a:pt x="20881" y="215153"/>
                  </a:lnTo>
                  <a:lnTo>
                    <a:pt x="21510" y="215402"/>
                  </a:lnTo>
                  <a:lnTo>
                    <a:pt x="21929" y="214721"/>
                  </a:lnTo>
                  <a:lnTo>
                    <a:pt x="22208" y="215114"/>
                  </a:lnTo>
                  <a:lnTo>
                    <a:pt x="23564" y="226437"/>
                  </a:lnTo>
                  <a:lnTo>
                    <a:pt x="27989" y="234638"/>
                  </a:lnTo>
                  <a:lnTo>
                    <a:pt x="29677" y="244877"/>
                  </a:lnTo>
                  <a:lnTo>
                    <a:pt x="29913" y="245377"/>
                  </a:lnTo>
                  <a:lnTo>
                    <a:pt x="30071" y="244865"/>
                  </a:lnTo>
                  <a:lnTo>
                    <a:pt x="30375" y="260834"/>
                  </a:lnTo>
                  <a:lnTo>
                    <a:pt x="30385" y="259426"/>
                  </a:lnTo>
                  <a:lnTo>
                    <a:pt x="30387" y="263539"/>
                  </a:lnTo>
                  <a:lnTo>
                    <a:pt x="30387" y="261624"/>
                  </a:lnTo>
                  <a:lnTo>
                    <a:pt x="30387" y="281592"/>
                  </a:lnTo>
                  <a:lnTo>
                    <a:pt x="34777" y="286261"/>
                  </a:lnTo>
                  <a:lnTo>
                    <a:pt x="32903" y="284425"/>
                  </a:lnTo>
                  <a:lnTo>
                    <a:pt x="32911" y="283597"/>
                  </a:lnTo>
                  <a:lnTo>
                    <a:pt x="33762" y="283044"/>
                  </a:lnTo>
                  <a:lnTo>
                    <a:pt x="35177" y="282677"/>
                  </a:lnTo>
                  <a:lnTo>
                    <a:pt x="36120" y="283278"/>
                  </a:lnTo>
                  <a:lnTo>
                    <a:pt x="37168" y="286203"/>
                  </a:lnTo>
                  <a:lnTo>
                    <a:pt x="36602" y="285629"/>
                  </a:lnTo>
                  <a:lnTo>
                    <a:pt x="33714" y="280475"/>
                  </a:lnTo>
                  <a:lnTo>
                    <a:pt x="33452" y="279270"/>
                  </a:lnTo>
                  <a:lnTo>
                    <a:pt x="34123" y="279314"/>
                  </a:lnTo>
                  <a:lnTo>
                    <a:pt x="37240" y="281421"/>
                  </a:lnTo>
                  <a:lnTo>
                    <a:pt x="37855" y="288768"/>
                  </a:lnTo>
                  <a:lnTo>
                    <a:pt x="37962" y="297604"/>
                  </a:lnTo>
                  <a:lnTo>
                    <a:pt x="38000" y="290954"/>
                  </a:lnTo>
                  <a:lnTo>
                    <a:pt x="38007" y="294226"/>
                  </a:lnTo>
                  <a:lnTo>
                    <a:pt x="38007" y="292166"/>
                  </a:lnTo>
                  <a:lnTo>
                    <a:pt x="38007" y="296353"/>
                  </a:lnTo>
                  <a:lnTo>
                    <a:pt x="38007" y="292890"/>
                  </a:lnTo>
                  <a:lnTo>
                    <a:pt x="38007" y="299845"/>
                  </a:lnTo>
                  <a:lnTo>
                    <a:pt x="38007" y="297698"/>
                  </a:lnTo>
                  <a:lnTo>
                    <a:pt x="38007" y="306062"/>
                  </a:lnTo>
                  <a:lnTo>
                    <a:pt x="38007" y="292878"/>
                  </a:lnTo>
                  <a:lnTo>
                    <a:pt x="38007" y="3124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68">
              <a:extLst>
                <a:ext uri="{FF2B5EF4-FFF2-40B4-BE49-F238E27FC236}">
                  <a16:creationId xmlns:a16="http://schemas.microsoft.com/office/drawing/2014/main" id="{1D5CC7AE-129F-48AB-8711-99BC712132D1}"/>
                </a:ext>
              </a:extLst>
            </p:cNvPr>
            <p:cNvSpPr/>
            <p:nvPr/>
          </p:nvSpPr>
          <p:spPr>
            <a:xfrm>
              <a:off x="11431059" y="4483839"/>
              <a:ext cx="334222" cy="34822"/>
            </a:xfrm>
            <a:custGeom>
              <a:avLst/>
              <a:gdLst/>
              <a:ahLst/>
              <a:cxnLst/>
              <a:rect l="0" t="0" r="0" b="0"/>
              <a:pathLst>
                <a:path w="334222" h="34822">
                  <a:moveTo>
                    <a:pt x="6561" y="34821"/>
                  </a:moveTo>
                  <a:lnTo>
                    <a:pt x="5714" y="22654"/>
                  </a:lnTo>
                  <a:lnTo>
                    <a:pt x="1325" y="11366"/>
                  </a:lnTo>
                  <a:lnTo>
                    <a:pt x="529" y="10718"/>
                  </a:lnTo>
                  <a:lnTo>
                    <a:pt x="0" y="11132"/>
                  </a:lnTo>
                  <a:lnTo>
                    <a:pt x="493" y="11408"/>
                  </a:lnTo>
                  <a:lnTo>
                    <a:pt x="3300" y="11715"/>
                  </a:lnTo>
                  <a:lnTo>
                    <a:pt x="4387" y="10104"/>
                  </a:lnTo>
                  <a:lnTo>
                    <a:pt x="5917" y="3132"/>
                  </a:lnTo>
                  <a:lnTo>
                    <a:pt x="6477" y="10464"/>
                  </a:lnTo>
                  <a:lnTo>
                    <a:pt x="6536" y="7472"/>
                  </a:lnTo>
                  <a:lnTo>
                    <a:pt x="6556" y="14586"/>
                  </a:lnTo>
                  <a:lnTo>
                    <a:pt x="6559" y="13692"/>
                  </a:lnTo>
                  <a:lnTo>
                    <a:pt x="2170" y="7913"/>
                  </a:lnTo>
                  <a:lnTo>
                    <a:pt x="4045" y="9598"/>
                  </a:lnTo>
                  <a:lnTo>
                    <a:pt x="4883" y="9539"/>
                  </a:lnTo>
                  <a:lnTo>
                    <a:pt x="5443" y="8653"/>
                  </a:lnTo>
                  <a:lnTo>
                    <a:pt x="5817" y="7216"/>
                  </a:lnTo>
                  <a:lnTo>
                    <a:pt x="6064" y="7104"/>
                  </a:lnTo>
                  <a:lnTo>
                    <a:pt x="6339" y="9238"/>
                  </a:lnTo>
                  <a:lnTo>
                    <a:pt x="7260" y="10146"/>
                  </a:lnTo>
                  <a:lnTo>
                    <a:pt x="10540" y="11154"/>
                  </a:lnTo>
                  <a:lnTo>
                    <a:pt x="10908" y="10577"/>
                  </a:lnTo>
                  <a:lnTo>
                    <a:pt x="9058" y="7677"/>
                  </a:lnTo>
                  <a:lnTo>
                    <a:pt x="9072" y="8258"/>
                  </a:lnTo>
                  <a:lnTo>
                    <a:pt x="11346" y="13420"/>
                  </a:lnTo>
                  <a:lnTo>
                    <a:pt x="13138" y="14627"/>
                  </a:lnTo>
                  <a:lnTo>
                    <a:pt x="15179" y="14585"/>
                  </a:lnTo>
                  <a:lnTo>
                    <a:pt x="20493" y="12479"/>
                  </a:lnTo>
                  <a:lnTo>
                    <a:pt x="20929" y="13153"/>
                  </a:lnTo>
                  <a:lnTo>
                    <a:pt x="21543" y="16453"/>
                  </a:lnTo>
                  <a:lnTo>
                    <a:pt x="21686" y="14522"/>
                  </a:lnTo>
                  <a:lnTo>
                    <a:pt x="22571" y="13669"/>
                  </a:lnTo>
                  <a:lnTo>
                    <a:pt x="25812" y="12720"/>
                  </a:lnTo>
                  <a:lnTo>
                    <a:pt x="27862" y="13314"/>
                  </a:lnTo>
                  <a:lnTo>
                    <a:pt x="32397" y="16231"/>
                  </a:lnTo>
                  <a:lnTo>
                    <a:pt x="33945" y="15655"/>
                  </a:lnTo>
                  <a:lnTo>
                    <a:pt x="34978" y="13576"/>
                  </a:lnTo>
                  <a:lnTo>
                    <a:pt x="36123" y="9292"/>
                  </a:lnTo>
                  <a:lnTo>
                    <a:pt x="36429" y="9335"/>
                  </a:lnTo>
                  <a:lnTo>
                    <a:pt x="36633" y="10211"/>
                  </a:lnTo>
                  <a:lnTo>
                    <a:pt x="37615" y="10794"/>
                  </a:lnTo>
                  <a:lnTo>
                    <a:pt x="40965" y="11442"/>
                  </a:lnTo>
                  <a:lnTo>
                    <a:pt x="42196" y="10769"/>
                  </a:lnTo>
                  <a:lnTo>
                    <a:pt x="43019" y="9473"/>
                  </a:lnTo>
                  <a:lnTo>
                    <a:pt x="43566" y="7762"/>
                  </a:lnTo>
                  <a:lnTo>
                    <a:pt x="44778" y="8315"/>
                  </a:lnTo>
                  <a:lnTo>
                    <a:pt x="49681" y="14644"/>
                  </a:lnTo>
                  <a:lnTo>
                    <a:pt x="50549" y="14596"/>
                  </a:lnTo>
                  <a:lnTo>
                    <a:pt x="55984" y="8436"/>
                  </a:lnTo>
                  <a:lnTo>
                    <a:pt x="58136" y="8764"/>
                  </a:lnTo>
                  <a:lnTo>
                    <a:pt x="62786" y="13645"/>
                  </a:lnTo>
                  <a:lnTo>
                    <a:pt x="65210" y="13930"/>
                  </a:lnTo>
                  <a:lnTo>
                    <a:pt x="67674" y="12427"/>
                  </a:lnTo>
                  <a:lnTo>
                    <a:pt x="73665" y="5938"/>
                  </a:lnTo>
                  <a:lnTo>
                    <a:pt x="85323" y="3810"/>
                  </a:lnTo>
                  <a:lnTo>
                    <a:pt x="87008" y="2293"/>
                  </a:lnTo>
                  <a:lnTo>
                    <a:pt x="88133" y="436"/>
                  </a:lnTo>
                  <a:lnTo>
                    <a:pt x="90576" y="44"/>
                  </a:lnTo>
                  <a:lnTo>
                    <a:pt x="115541" y="4123"/>
                  </a:lnTo>
                  <a:lnTo>
                    <a:pt x="117314" y="5890"/>
                  </a:lnTo>
                  <a:lnTo>
                    <a:pt x="119285" y="12367"/>
                  </a:lnTo>
                  <a:lnTo>
                    <a:pt x="120657" y="13078"/>
                  </a:lnTo>
                  <a:lnTo>
                    <a:pt x="122419" y="11859"/>
                  </a:lnTo>
                  <a:lnTo>
                    <a:pt x="124439" y="9353"/>
                  </a:lnTo>
                  <a:lnTo>
                    <a:pt x="128942" y="6568"/>
                  </a:lnTo>
                  <a:lnTo>
                    <a:pt x="141242" y="3788"/>
                  </a:lnTo>
                  <a:lnTo>
                    <a:pt x="146288" y="426"/>
                  </a:lnTo>
                  <a:lnTo>
                    <a:pt x="148819" y="38"/>
                  </a:lnTo>
                  <a:lnTo>
                    <a:pt x="151353" y="626"/>
                  </a:lnTo>
                  <a:lnTo>
                    <a:pt x="158964" y="5498"/>
                  </a:lnTo>
                  <a:lnTo>
                    <a:pt x="161503" y="7652"/>
                  </a:lnTo>
                  <a:lnTo>
                    <a:pt x="164043" y="8242"/>
                  </a:lnTo>
                  <a:lnTo>
                    <a:pt x="166582" y="7788"/>
                  </a:lnTo>
                  <a:lnTo>
                    <a:pt x="169121" y="6639"/>
                  </a:lnTo>
                  <a:lnTo>
                    <a:pt x="171662" y="6720"/>
                  </a:lnTo>
                  <a:lnTo>
                    <a:pt x="184361" y="11104"/>
                  </a:lnTo>
                  <a:lnTo>
                    <a:pt x="191980" y="11707"/>
                  </a:lnTo>
                  <a:lnTo>
                    <a:pt x="193675" y="12638"/>
                  </a:lnTo>
                  <a:lnTo>
                    <a:pt x="194803" y="14106"/>
                  </a:lnTo>
                  <a:lnTo>
                    <a:pt x="195555" y="15931"/>
                  </a:lnTo>
                  <a:lnTo>
                    <a:pt x="197751" y="15454"/>
                  </a:lnTo>
                  <a:lnTo>
                    <a:pt x="207238" y="9233"/>
                  </a:lnTo>
                  <a:lnTo>
                    <a:pt x="208925" y="9296"/>
                  </a:lnTo>
                  <a:lnTo>
                    <a:pt x="210051" y="10184"/>
                  </a:lnTo>
                  <a:lnTo>
                    <a:pt x="219725" y="11435"/>
                  </a:lnTo>
                  <a:lnTo>
                    <a:pt x="223177" y="9917"/>
                  </a:lnTo>
                  <a:lnTo>
                    <a:pt x="229270" y="3714"/>
                  </a:lnTo>
                  <a:lnTo>
                    <a:pt x="232080" y="3077"/>
                  </a:lnTo>
                  <a:lnTo>
                    <a:pt x="234801" y="4344"/>
                  </a:lnTo>
                  <a:lnTo>
                    <a:pt x="240081" y="8576"/>
                  </a:lnTo>
                  <a:lnTo>
                    <a:pt x="245250" y="10456"/>
                  </a:lnTo>
                  <a:lnTo>
                    <a:pt x="246966" y="10112"/>
                  </a:lnTo>
                  <a:lnTo>
                    <a:pt x="248112" y="9034"/>
                  </a:lnTo>
                  <a:lnTo>
                    <a:pt x="248875" y="7470"/>
                  </a:lnTo>
                  <a:lnTo>
                    <a:pt x="251077" y="8120"/>
                  </a:lnTo>
                  <a:lnTo>
                    <a:pt x="260573" y="14586"/>
                  </a:lnTo>
                  <a:lnTo>
                    <a:pt x="262262" y="14558"/>
                  </a:lnTo>
                  <a:lnTo>
                    <a:pt x="269019" y="8429"/>
                  </a:lnTo>
                  <a:lnTo>
                    <a:pt x="271279" y="7913"/>
                  </a:lnTo>
                  <a:lnTo>
                    <a:pt x="273634" y="8415"/>
                  </a:lnTo>
                  <a:lnTo>
                    <a:pt x="276048" y="9598"/>
                  </a:lnTo>
                  <a:lnTo>
                    <a:pt x="278507" y="9539"/>
                  </a:lnTo>
                  <a:lnTo>
                    <a:pt x="287018" y="5192"/>
                  </a:lnTo>
                  <a:lnTo>
                    <a:pt x="290098" y="6977"/>
                  </a:lnTo>
                  <a:lnTo>
                    <a:pt x="292107" y="8639"/>
                  </a:lnTo>
                  <a:lnTo>
                    <a:pt x="293446" y="8899"/>
                  </a:lnTo>
                  <a:lnTo>
                    <a:pt x="294337" y="8227"/>
                  </a:lnTo>
                  <a:lnTo>
                    <a:pt x="294931" y="6931"/>
                  </a:lnTo>
                  <a:lnTo>
                    <a:pt x="296176" y="6914"/>
                  </a:lnTo>
                  <a:lnTo>
                    <a:pt x="304254" y="10713"/>
                  </a:lnTo>
                  <a:lnTo>
                    <a:pt x="309957" y="11715"/>
                  </a:lnTo>
                  <a:lnTo>
                    <a:pt x="314990" y="19978"/>
                  </a:lnTo>
                  <a:lnTo>
                    <a:pt x="316320" y="20692"/>
                  </a:lnTo>
                  <a:lnTo>
                    <a:pt x="317208" y="19476"/>
                  </a:lnTo>
                  <a:lnTo>
                    <a:pt x="318631" y="13445"/>
                  </a:lnTo>
                  <a:lnTo>
                    <a:pt x="319594" y="12950"/>
                  </a:lnTo>
                  <a:lnTo>
                    <a:pt x="322923" y="12401"/>
                  </a:lnTo>
                  <a:lnTo>
                    <a:pt x="323301" y="11408"/>
                  </a:lnTo>
                  <a:lnTo>
                    <a:pt x="321465" y="8046"/>
                  </a:lnTo>
                  <a:lnTo>
                    <a:pt x="320638" y="7658"/>
                  </a:lnTo>
                  <a:lnTo>
                    <a:pt x="320086" y="8246"/>
                  </a:lnTo>
                  <a:lnTo>
                    <a:pt x="319718" y="9484"/>
                  </a:lnTo>
                  <a:lnTo>
                    <a:pt x="320319" y="10310"/>
                  </a:lnTo>
                  <a:lnTo>
                    <a:pt x="323244" y="11227"/>
                  </a:lnTo>
                  <a:lnTo>
                    <a:pt x="323517" y="10625"/>
                  </a:lnTo>
                  <a:lnTo>
                    <a:pt x="321561" y="7698"/>
                  </a:lnTo>
                  <a:lnTo>
                    <a:pt x="321548" y="8272"/>
                  </a:lnTo>
                  <a:lnTo>
                    <a:pt x="323791" y="13426"/>
                  </a:lnTo>
                  <a:lnTo>
                    <a:pt x="324728" y="14631"/>
                  </a:lnTo>
                  <a:lnTo>
                    <a:pt x="325351" y="14588"/>
                  </a:lnTo>
                  <a:lnTo>
                    <a:pt x="325768" y="13712"/>
                  </a:lnTo>
                  <a:lnTo>
                    <a:pt x="326436" y="7917"/>
                  </a:lnTo>
                  <a:lnTo>
                    <a:pt x="326528" y="9599"/>
                  </a:lnTo>
                  <a:lnTo>
                    <a:pt x="326552" y="9539"/>
                  </a:lnTo>
                  <a:lnTo>
                    <a:pt x="326600" y="0"/>
                  </a:lnTo>
                  <a:lnTo>
                    <a:pt x="326602" y="3602"/>
                  </a:lnTo>
                  <a:lnTo>
                    <a:pt x="334221" y="4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69">
              <a:extLst>
                <a:ext uri="{FF2B5EF4-FFF2-40B4-BE49-F238E27FC236}">
                  <a16:creationId xmlns:a16="http://schemas.microsoft.com/office/drawing/2014/main" id="{2A7C5CDE-EBF6-40F3-84D6-251C30656DCD}"/>
                </a:ext>
              </a:extLst>
            </p:cNvPr>
            <p:cNvSpPr/>
            <p:nvPr/>
          </p:nvSpPr>
          <p:spPr>
            <a:xfrm>
              <a:off x="11049000" y="4468580"/>
              <a:ext cx="304799" cy="424577"/>
            </a:xfrm>
            <a:custGeom>
              <a:avLst/>
              <a:gdLst/>
              <a:ahLst/>
              <a:cxnLst/>
              <a:rect l="0" t="0" r="0" b="0"/>
              <a:pathLst>
                <a:path w="304799" h="424577">
                  <a:moveTo>
                    <a:pt x="0" y="324400"/>
                  </a:moveTo>
                  <a:lnTo>
                    <a:pt x="0" y="339051"/>
                  </a:lnTo>
                  <a:lnTo>
                    <a:pt x="846" y="341788"/>
                  </a:lnTo>
                  <a:lnTo>
                    <a:pt x="2258" y="343612"/>
                  </a:lnTo>
                  <a:lnTo>
                    <a:pt x="4045" y="344828"/>
                  </a:lnTo>
                  <a:lnTo>
                    <a:pt x="4390" y="344792"/>
                  </a:lnTo>
                  <a:lnTo>
                    <a:pt x="2516" y="342494"/>
                  </a:lnTo>
                  <a:lnTo>
                    <a:pt x="1677" y="343236"/>
                  </a:lnTo>
                  <a:lnTo>
                    <a:pt x="496" y="349831"/>
                  </a:lnTo>
                  <a:lnTo>
                    <a:pt x="332" y="349820"/>
                  </a:lnTo>
                  <a:lnTo>
                    <a:pt x="44" y="343207"/>
                  </a:lnTo>
                  <a:lnTo>
                    <a:pt x="20" y="344894"/>
                  </a:lnTo>
                  <a:lnTo>
                    <a:pt x="2" y="340491"/>
                  </a:lnTo>
                  <a:lnTo>
                    <a:pt x="4390" y="344198"/>
                  </a:lnTo>
                  <a:lnTo>
                    <a:pt x="2516" y="342230"/>
                  </a:lnTo>
                  <a:lnTo>
                    <a:pt x="1677" y="342214"/>
                  </a:lnTo>
                  <a:lnTo>
                    <a:pt x="1118" y="343049"/>
                  </a:lnTo>
                  <a:lnTo>
                    <a:pt x="65" y="347014"/>
                  </a:lnTo>
                  <a:lnTo>
                    <a:pt x="20" y="351232"/>
                  </a:lnTo>
                  <a:lnTo>
                    <a:pt x="0" y="329905"/>
                  </a:lnTo>
                  <a:lnTo>
                    <a:pt x="0" y="331602"/>
                  </a:lnTo>
                  <a:lnTo>
                    <a:pt x="0" y="327547"/>
                  </a:lnTo>
                  <a:lnTo>
                    <a:pt x="0" y="329467"/>
                  </a:lnTo>
                  <a:lnTo>
                    <a:pt x="846" y="328625"/>
                  </a:lnTo>
                  <a:lnTo>
                    <a:pt x="4045" y="323173"/>
                  </a:lnTo>
                  <a:lnTo>
                    <a:pt x="4390" y="321042"/>
                  </a:lnTo>
                  <a:lnTo>
                    <a:pt x="3773" y="319622"/>
                  </a:lnTo>
                  <a:lnTo>
                    <a:pt x="2516" y="318674"/>
                  </a:lnTo>
                  <a:lnTo>
                    <a:pt x="1118" y="315364"/>
                  </a:lnTo>
                  <a:lnTo>
                    <a:pt x="746" y="313296"/>
                  </a:lnTo>
                  <a:lnTo>
                    <a:pt x="1343" y="311071"/>
                  </a:lnTo>
                  <a:lnTo>
                    <a:pt x="7325" y="301961"/>
                  </a:lnTo>
                  <a:lnTo>
                    <a:pt x="7581" y="291791"/>
                  </a:lnTo>
                  <a:lnTo>
                    <a:pt x="7593" y="292501"/>
                  </a:lnTo>
                  <a:lnTo>
                    <a:pt x="8449" y="292127"/>
                  </a:lnTo>
                  <a:lnTo>
                    <a:pt x="11657" y="289454"/>
                  </a:lnTo>
                  <a:lnTo>
                    <a:pt x="13648" y="283186"/>
                  </a:lnTo>
                  <a:lnTo>
                    <a:pt x="14532" y="277296"/>
                  </a:lnTo>
                  <a:lnTo>
                    <a:pt x="14768" y="276911"/>
                  </a:lnTo>
                  <a:lnTo>
                    <a:pt x="14925" y="277500"/>
                  </a:lnTo>
                  <a:lnTo>
                    <a:pt x="21229" y="258173"/>
                  </a:lnTo>
                  <a:lnTo>
                    <a:pt x="23643" y="226812"/>
                  </a:lnTo>
                  <a:lnTo>
                    <a:pt x="25075" y="225475"/>
                  </a:lnTo>
                  <a:lnTo>
                    <a:pt x="26876" y="225430"/>
                  </a:lnTo>
                  <a:lnTo>
                    <a:pt x="31136" y="223122"/>
                  </a:lnTo>
                  <a:lnTo>
                    <a:pt x="33457" y="221321"/>
                  </a:lnTo>
                  <a:lnTo>
                    <a:pt x="36037" y="214805"/>
                  </a:lnTo>
                  <a:lnTo>
                    <a:pt x="38675" y="202410"/>
                  </a:lnTo>
                  <a:lnTo>
                    <a:pt x="44078" y="188481"/>
                  </a:lnTo>
                  <a:lnTo>
                    <a:pt x="53125" y="150488"/>
                  </a:lnTo>
                  <a:lnTo>
                    <a:pt x="53311" y="136419"/>
                  </a:lnTo>
                  <a:lnTo>
                    <a:pt x="59367" y="125943"/>
                  </a:lnTo>
                  <a:lnTo>
                    <a:pt x="61788" y="99680"/>
                  </a:lnTo>
                  <a:lnTo>
                    <a:pt x="63205" y="98386"/>
                  </a:lnTo>
                  <a:lnTo>
                    <a:pt x="64998" y="97524"/>
                  </a:lnTo>
                  <a:lnTo>
                    <a:pt x="65345" y="94410"/>
                  </a:lnTo>
                  <a:lnTo>
                    <a:pt x="62636" y="81277"/>
                  </a:lnTo>
                  <a:lnTo>
                    <a:pt x="62077" y="80191"/>
                  </a:lnTo>
                  <a:lnTo>
                    <a:pt x="61705" y="80314"/>
                  </a:lnTo>
                  <a:lnTo>
                    <a:pt x="66343" y="74428"/>
                  </a:lnTo>
                  <a:lnTo>
                    <a:pt x="67918" y="69241"/>
                  </a:lnTo>
                  <a:lnTo>
                    <a:pt x="68138" y="69627"/>
                  </a:lnTo>
                  <a:lnTo>
                    <a:pt x="68286" y="70732"/>
                  </a:lnTo>
                  <a:lnTo>
                    <a:pt x="68384" y="70621"/>
                  </a:lnTo>
                  <a:lnTo>
                    <a:pt x="68554" y="62140"/>
                  </a:lnTo>
                  <a:lnTo>
                    <a:pt x="69410" y="60660"/>
                  </a:lnTo>
                  <a:lnTo>
                    <a:pt x="70826" y="59673"/>
                  </a:lnTo>
                  <a:lnTo>
                    <a:pt x="72617" y="59016"/>
                  </a:lnTo>
                  <a:lnTo>
                    <a:pt x="73812" y="56884"/>
                  </a:lnTo>
                  <a:lnTo>
                    <a:pt x="76107" y="43122"/>
                  </a:lnTo>
                  <a:lnTo>
                    <a:pt x="76188" y="32743"/>
                  </a:lnTo>
                  <a:lnTo>
                    <a:pt x="76198" y="34717"/>
                  </a:lnTo>
                  <a:lnTo>
                    <a:pt x="76200" y="27530"/>
                  </a:lnTo>
                  <a:lnTo>
                    <a:pt x="76200" y="31672"/>
                  </a:lnTo>
                  <a:lnTo>
                    <a:pt x="76200" y="29762"/>
                  </a:lnTo>
                  <a:lnTo>
                    <a:pt x="76200" y="34004"/>
                  </a:lnTo>
                  <a:lnTo>
                    <a:pt x="76200" y="30547"/>
                  </a:lnTo>
                  <a:lnTo>
                    <a:pt x="76200" y="36296"/>
                  </a:lnTo>
                  <a:lnTo>
                    <a:pt x="77046" y="37504"/>
                  </a:lnTo>
                  <a:lnTo>
                    <a:pt x="78458" y="37463"/>
                  </a:lnTo>
                  <a:lnTo>
                    <a:pt x="80245" y="36588"/>
                  </a:lnTo>
                  <a:lnTo>
                    <a:pt x="80590" y="36006"/>
                  </a:lnTo>
                  <a:lnTo>
                    <a:pt x="79973" y="35617"/>
                  </a:lnTo>
                  <a:lnTo>
                    <a:pt x="78716" y="35358"/>
                  </a:lnTo>
                  <a:lnTo>
                    <a:pt x="78724" y="36879"/>
                  </a:lnTo>
                  <a:lnTo>
                    <a:pt x="80990" y="43084"/>
                  </a:lnTo>
                  <a:lnTo>
                    <a:pt x="81933" y="44569"/>
                  </a:lnTo>
                  <a:lnTo>
                    <a:pt x="82562" y="44713"/>
                  </a:lnTo>
                  <a:lnTo>
                    <a:pt x="83572" y="42905"/>
                  </a:lnTo>
                  <a:lnTo>
                    <a:pt x="83746" y="46637"/>
                  </a:lnTo>
                  <a:lnTo>
                    <a:pt x="83798" y="40970"/>
                  </a:lnTo>
                  <a:lnTo>
                    <a:pt x="84652" y="40620"/>
                  </a:lnTo>
                  <a:lnTo>
                    <a:pt x="87858" y="44746"/>
                  </a:lnTo>
                  <a:lnTo>
                    <a:pt x="90732" y="53416"/>
                  </a:lnTo>
                  <a:lnTo>
                    <a:pt x="90969" y="53151"/>
                  </a:lnTo>
                  <a:lnTo>
                    <a:pt x="91126" y="52127"/>
                  </a:lnTo>
                  <a:lnTo>
                    <a:pt x="91432" y="64746"/>
                  </a:lnTo>
                  <a:lnTo>
                    <a:pt x="95483" y="69195"/>
                  </a:lnTo>
                  <a:lnTo>
                    <a:pt x="96675" y="69597"/>
                  </a:lnTo>
                  <a:lnTo>
                    <a:pt x="97470" y="69018"/>
                  </a:lnTo>
                  <a:lnTo>
                    <a:pt x="98000" y="67785"/>
                  </a:lnTo>
                  <a:lnTo>
                    <a:pt x="98354" y="67810"/>
                  </a:lnTo>
                  <a:lnTo>
                    <a:pt x="99698" y="71891"/>
                  </a:lnTo>
                  <a:lnTo>
                    <a:pt x="103012" y="76143"/>
                  </a:lnTo>
                  <a:lnTo>
                    <a:pt x="104234" y="76769"/>
                  </a:lnTo>
                  <a:lnTo>
                    <a:pt x="105049" y="76339"/>
                  </a:lnTo>
                  <a:lnTo>
                    <a:pt x="105592" y="75206"/>
                  </a:lnTo>
                  <a:lnTo>
                    <a:pt x="105955" y="76144"/>
                  </a:lnTo>
                  <a:lnTo>
                    <a:pt x="107312" y="84708"/>
                  </a:lnTo>
                  <a:lnTo>
                    <a:pt x="113213" y="94172"/>
                  </a:lnTo>
                  <a:lnTo>
                    <a:pt x="114157" y="111421"/>
                  </a:lnTo>
                  <a:lnTo>
                    <a:pt x="114205" y="111294"/>
                  </a:lnTo>
                  <a:lnTo>
                    <a:pt x="118317" y="111115"/>
                  </a:lnTo>
                  <a:lnTo>
                    <a:pt x="119518" y="112783"/>
                  </a:lnTo>
                  <a:lnTo>
                    <a:pt x="121208" y="120682"/>
                  </a:lnTo>
                  <a:lnTo>
                    <a:pt x="121445" y="120855"/>
                  </a:lnTo>
                  <a:lnTo>
                    <a:pt x="121603" y="120123"/>
                  </a:lnTo>
                  <a:lnTo>
                    <a:pt x="122555" y="120482"/>
                  </a:lnTo>
                  <a:lnTo>
                    <a:pt x="125871" y="123139"/>
                  </a:lnTo>
                  <a:lnTo>
                    <a:pt x="127910" y="127141"/>
                  </a:lnTo>
                  <a:lnTo>
                    <a:pt x="129397" y="137822"/>
                  </a:lnTo>
                  <a:lnTo>
                    <a:pt x="129445" y="141595"/>
                  </a:lnTo>
                  <a:lnTo>
                    <a:pt x="130324" y="144110"/>
                  </a:lnTo>
                  <a:lnTo>
                    <a:pt x="131755" y="145786"/>
                  </a:lnTo>
                  <a:lnTo>
                    <a:pt x="136092" y="148477"/>
                  </a:lnTo>
                  <a:lnTo>
                    <a:pt x="142185" y="158636"/>
                  </a:lnTo>
                  <a:lnTo>
                    <a:pt x="143050" y="158857"/>
                  </a:lnTo>
                  <a:lnTo>
                    <a:pt x="144438" y="157174"/>
                  </a:lnTo>
                  <a:lnTo>
                    <a:pt x="144678" y="160928"/>
                  </a:lnTo>
                  <a:lnTo>
                    <a:pt x="145559" y="161232"/>
                  </a:lnTo>
                  <a:lnTo>
                    <a:pt x="148796" y="159312"/>
                  </a:lnTo>
                  <a:lnTo>
                    <a:pt x="149997" y="157615"/>
                  </a:lnTo>
                  <a:lnTo>
                    <a:pt x="151332" y="153471"/>
                  </a:lnTo>
                  <a:lnTo>
                    <a:pt x="152535" y="152874"/>
                  </a:lnTo>
                  <a:lnTo>
                    <a:pt x="154183" y="153322"/>
                  </a:lnTo>
                  <a:lnTo>
                    <a:pt x="156128" y="154468"/>
                  </a:lnTo>
                  <a:lnTo>
                    <a:pt x="156579" y="155232"/>
                  </a:lnTo>
                  <a:lnTo>
                    <a:pt x="156032" y="155741"/>
                  </a:lnTo>
                  <a:lnTo>
                    <a:pt x="154822" y="156081"/>
                  </a:lnTo>
                  <a:lnTo>
                    <a:pt x="155733" y="163231"/>
                  </a:lnTo>
                  <a:lnTo>
                    <a:pt x="158114" y="171489"/>
                  </a:lnTo>
                  <a:lnTo>
                    <a:pt x="158750" y="172506"/>
                  </a:lnTo>
                  <a:lnTo>
                    <a:pt x="159769" y="172100"/>
                  </a:lnTo>
                  <a:lnTo>
                    <a:pt x="159970" y="176410"/>
                  </a:lnTo>
                  <a:lnTo>
                    <a:pt x="160020" y="168020"/>
                  </a:lnTo>
                  <a:lnTo>
                    <a:pt x="160020" y="173549"/>
                  </a:lnTo>
                  <a:lnTo>
                    <a:pt x="160867" y="174726"/>
                  </a:lnTo>
                  <a:lnTo>
                    <a:pt x="162278" y="174664"/>
                  </a:lnTo>
                  <a:lnTo>
                    <a:pt x="164066" y="173776"/>
                  </a:lnTo>
                  <a:lnTo>
                    <a:pt x="164410" y="173184"/>
                  </a:lnTo>
                  <a:lnTo>
                    <a:pt x="163793" y="172789"/>
                  </a:lnTo>
                  <a:lnTo>
                    <a:pt x="162536" y="172526"/>
                  </a:lnTo>
                  <a:lnTo>
                    <a:pt x="161697" y="174044"/>
                  </a:lnTo>
                  <a:lnTo>
                    <a:pt x="160517" y="180884"/>
                  </a:lnTo>
                  <a:lnTo>
                    <a:pt x="160086" y="173504"/>
                  </a:lnTo>
                  <a:lnTo>
                    <a:pt x="160910" y="173003"/>
                  </a:lnTo>
                  <a:lnTo>
                    <a:pt x="164085" y="172446"/>
                  </a:lnTo>
                  <a:lnTo>
                    <a:pt x="165271" y="170603"/>
                  </a:lnTo>
                  <a:lnTo>
                    <a:pt x="166587" y="164041"/>
                  </a:lnTo>
                  <a:lnTo>
                    <a:pt x="167784" y="162461"/>
                  </a:lnTo>
                  <a:lnTo>
                    <a:pt x="169429" y="162254"/>
                  </a:lnTo>
                  <a:lnTo>
                    <a:pt x="171373" y="162962"/>
                  </a:lnTo>
                  <a:lnTo>
                    <a:pt x="172669" y="162588"/>
                  </a:lnTo>
                  <a:lnTo>
                    <a:pt x="173532" y="161492"/>
                  </a:lnTo>
                  <a:lnTo>
                    <a:pt x="174918" y="157695"/>
                  </a:lnTo>
                  <a:lnTo>
                    <a:pt x="177366" y="157176"/>
                  </a:lnTo>
                  <a:lnTo>
                    <a:pt x="179205" y="157037"/>
                  </a:lnTo>
                  <a:lnTo>
                    <a:pt x="183504" y="154625"/>
                  </a:lnTo>
                  <a:lnTo>
                    <a:pt x="185837" y="152797"/>
                  </a:lnTo>
                  <a:lnTo>
                    <a:pt x="188427" y="148507"/>
                  </a:lnTo>
                  <a:lnTo>
                    <a:pt x="189117" y="146178"/>
                  </a:lnTo>
                  <a:lnTo>
                    <a:pt x="190426" y="144626"/>
                  </a:lnTo>
                  <a:lnTo>
                    <a:pt x="194135" y="142900"/>
                  </a:lnTo>
                  <a:lnTo>
                    <a:pt x="195464" y="139900"/>
                  </a:lnTo>
                  <a:lnTo>
                    <a:pt x="198180" y="126082"/>
                  </a:lnTo>
                  <a:lnTo>
                    <a:pt x="199853" y="123608"/>
                  </a:lnTo>
                  <a:lnTo>
                    <a:pt x="208622" y="115592"/>
                  </a:lnTo>
                  <a:lnTo>
                    <a:pt x="211255" y="108548"/>
                  </a:lnTo>
                  <a:lnTo>
                    <a:pt x="211956" y="104298"/>
                  </a:lnTo>
                  <a:lnTo>
                    <a:pt x="213271" y="101465"/>
                  </a:lnTo>
                  <a:lnTo>
                    <a:pt x="214994" y="99577"/>
                  </a:lnTo>
                  <a:lnTo>
                    <a:pt x="227191" y="89460"/>
                  </a:lnTo>
                  <a:lnTo>
                    <a:pt x="232228" y="88559"/>
                  </a:lnTo>
                  <a:lnTo>
                    <a:pt x="236704" y="83833"/>
                  </a:lnTo>
                  <a:lnTo>
                    <a:pt x="240667" y="76935"/>
                  </a:lnTo>
                  <a:lnTo>
                    <a:pt x="242430" y="71047"/>
                  </a:lnTo>
                  <a:lnTo>
                    <a:pt x="243746" y="69138"/>
                  </a:lnTo>
                  <a:lnTo>
                    <a:pt x="245471" y="67865"/>
                  </a:lnTo>
                  <a:lnTo>
                    <a:pt x="247467" y="67017"/>
                  </a:lnTo>
                  <a:lnTo>
                    <a:pt x="262707" y="46706"/>
                  </a:lnTo>
                  <a:lnTo>
                    <a:pt x="264926" y="42090"/>
                  </a:lnTo>
                  <a:lnTo>
                    <a:pt x="265517" y="39673"/>
                  </a:lnTo>
                  <a:lnTo>
                    <a:pt x="266758" y="38908"/>
                  </a:lnTo>
                  <a:lnTo>
                    <a:pt x="268432" y="39246"/>
                  </a:lnTo>
                  <a:lnTo>
                    <a:pt x="270395" y="40317"/>
                  </a:lnTo>
                  <a:lnTo>
                    <a:pt x="272549" y="39338"/>
                  </a:lnTo>
                  <a:lnTo>
                    <a:pt x="280536" y="29151"/>
                  </a:lnTo>
                  <a:lnTo>
                    <a:pt x="281004" y="29354"/>
                  </a:lnTo>
                  <a:lnTo>
                    <a:pt x="281524" y="31837"/>
                  </a:lnTo>
                  <a:lnTo>
                    <a:pt x="282762" y="5973"/>
                  </a:lnTo>
                  <a:lnTo>
                    <a:pt x="284181" y="4588"/>
                  </a:lnTo>
                  <a:lnTo>
                    <a:pt x="285975" y="4512"/>
                  </a:lnTo>
                  <a:lnTo>
                    <a:pt x="287170" y="3615"/>
                  </a:lnTo>
                  <a:lnTo>
                    <a:pt x="288497" y="360"/>
                  </a:lnTo>
                  <a:lnTo>
                    <a:pt x="288852" y="0"/>
                  </a:lnTo>
                  <a:lnTo>
                    <a:pt x="289088" y="607"/>
                  </a:lnTo>
                  <a:lnTo>
                    <a:pt x="289497" y="8256"/>
                  </a:lnTo>
                  <a:lnTo>
                    <a:pt x="289533" y="6656"/>
                  </a:lnTo>
                  <a:lnTo>
                    <a:pt x="289557" y="14467"/>
                  </a:lnTo>
                  <a:lnTo>
                    <a:pt x="289561" y="5432"/>
                  </a:lnTo>
                  <a:lnTo>
                    <a:pt x="289561" y="8962"/>
                  </a:lnTo>
                  <a:lnTo>
                    <a:pt x="289561" y="6946"/>
                  </a:lnTo>
                  <a:lnTo>
                    <a:pt x="289561" y="21752"/>
                  </a:lnTo>
                  <a:lnTo>
                    <a:pt x="289561" y="20025"/>
                  </a:lnTo>
                  <a:lnTo>
                    <a:pt x="293605" y="23771"/>
                  </a:lnTo>
                  <a:lnTo>
                    <a:pt x="294798" y="24074"/>
                  </a:lnTo>
                  <a:lnTo>
                    <a:pt x="295591" y="23430"/>
                  </a:lnTo>
                  <a:lnTo>
                    <a:pt x="296121" y="22153"/>
                  </a:lnTo>
                  <a:lnTo>
                    <a:pt x="296473" y="22149"/>
                  </a:lnTo>
                  <a:lnTo>
                    <a:pt x="297152" y="26972"/>
                  </a:lnTo>
                  <a:lnTo>
                    <a:pt x="297180" y="52181"/>
                  </a:lnTo>
                  <a:lnTo>
                    <a:pt x="297180" y="51481"/>
                  </a:lnTo>
                  <a:lnTo>
                    <a:pt x="297180" y="54540"/>
                  </a:lnTo>
                  <a:lnTo>
                    <a:pt x="299438" y="58553"/>
                  </a:lnTo>
                  <a:lnTo>
                    <a:pt x="301226" y="60809"/>
                  </a:lnTo>
                  <a:lnTo>
                    <a:pt x="302416" y="61466"/>
                  </a:lnTo>
                  <a:lnTo>
                    <a:pt x="303212" y="61057"/>
                  </a:lnTo>
                  <a:lnTo>
                    <a:pt x="303741" y="59938"/>
                  </a:lnTo>
                  <a:lnTo>
                    <a:pt x="304788" y="92972"/>
                  </a:lnTo>
                  <a:lnTo>
                    <a:pt x="304797" y="103429"/>
                  </a:lnTo>
                  <a:lnTo>
                    <a:pt x="304798" y="103426"/>
                  </a:lnTo>
                  <a:lnTo>
                    <a:pt x="300754" y="107467"/>
                  </a:lnTo>
                  <a:lnTo>
                    <a:pt x="300410" y="110351"/>
                  </a:lnTo>
                  <a:lnTo>
                    <a:pt x="302276" y="120808"/>
                  </a:lnTo>
                  <a:lnTo>
                    <a:pt x="301423" y="122632"/>
                  </a:lnTo>
                  <a:lnTo>
                    <a:pt x="300010" y="123848"/>
                  </a:lnTo>
                  <a:lnTo>
                    <a:pt x="298438" y="129715"/>
                  </a:lnTo>
                  <a:lnTo>
                    <a:pt x="297194" y="167029"/>
                  </a:lnTo>
                  <a:lnTo>
                    <a:pt x="296334" y="194970"/>
                  </a:lnTo>
                  <a:lnTo>
                    <a:pt x="294923" y="197473"/>
                  </a:lnTo>
                  <a:lnTo>
                    <a:pt x="293136" y="199142"/>
                  </a:lnTo>
                  <a:lnTo>
                    <a:pt x="291150" y="203254"/>
                  </a:lnTo>
                  <a:lnTo>
                    <a:pt x="289601" y="228736"/>
                  </a:lnTo>
                  <a:lnTo>
                    <a:pt x="289568" y="246331"/>
                  </a:lnTo>
                  <a:lnTo>
                    <a:pt x="288719" y="249494"/>
                  </a:lnTo>
                  <a:lnTo>
                    <a:pt x="287306" y="251603"/>
                  </a:lnTo>
                  <a:lnTo>
                    <a:pt x="285517" y="253009"/>
                  </a:lnTo>
                  <a:lnTo>
                    <a:pt x="285172" y="256486"/>
                  </a:lnTo>
                  <a:lnTo>
                    <a:pt x="289461" y="291033"/>
                  </a:lnTo>
                  <a:lnTo>
                    <a:pt x="289531" y="301531"/>
                  </a:lnTo>
                  <a:lnTo>
                    <a:pt x="289540" y="301534"/>
                  </a:lnTo>
                  <a:lnTo>
                    <a:pt x="289561" y="338498"/>
                  </a:lnTo>
                  <a:lnTo>
                    <a:pt x="289561" y="376190"/>
                  </a:lnTo>
                  <a:lnTo>
                    <a:pt x="289561" y="381420"/>
                  </a:lnTo>
                  <a:lnTo>
                    <a:pt x="289561" y="379940"/>
                  </a:lnTo>
                  <a:lnTo>
                    <a:pt x="289561" y="410190"/>
                  </a:lnTo>
                  <a:lnTo>
                    <a:pt x="289561" y="408609"/>
                  </a:lnTo>
                  <a:lnTo>
                    <a:pt x="289561" y="417077"/>
                  </a:lnTo>
                  <a:lnTo>
                    <a:pt x="289561" y="412444"/>
                  </a:lnTo>
                  <a:lnTo>
                    <a:pt x="289561" y="415225"/>
                  </a:lnTo>
                  <a:lnTo>
                    <a:pt x="289561" y="411328"/>
                  </a:lnTo>
                  <a:lnTo>
                    <a:pt x="289561" y="424576"/>
                  </a:lnTo>
                  <a:lnTo>
                    <a:pt x="289561" y="417325"/>
                  </a:lnTo>
                  <a:lnTo>
                    <a:pt x="289561" y="420523"/>
                  </a:lnTo>
                  <a:lnTo>
                    <a:pt x="289561" y="416624"/>
                  </a:lnTo>
                  <a:lnTo>
                    <a:pt x="289561" y="420118"/>
                  </a:lnTo>
                  <a:lnTo>
                    <a:pt x="290407" y="421232"/>
                  </a:lnTo>
                  <a:lnTo>
                    <a:pt x="297180" y="423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9706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7117" y="161597"/>
            <a:ext cx="6337739" cy="2061341"/>
          </a:xfrm>
        </p:spPr>
        <p:txBody>
          <a:bodyPr>
            <a:normAutofit/>
          </a:bodyPr>
          <a:lstStyle/>
          <a:p>
            <a:r>
              <a:rPr lang="en-US" b="1" dirty="0"/>
              <a:t>The Strengths in the Articles of Confederation (SSUSH5a)</a:t>
            </a:r>
            <a:endParaRPr lang="en-US" dirty="0"/>
          </a:p>
        </p:txBody>
      </p:sp>
      <p:sp>
        <p:nvSpPr>
          <p:cNvPr id="3" name="Content Placeholder 2"/>
          <p:cNvSpPr>
            <a:spLocks noGrp="1"/>
          </p:cNvSpPr>
          <p:nvPr>
            <p:ph idx="1"/>
          </p:nvPr>
        </p:nvSpPr>
        <p:spPr>
          <a:xfrm>
            <a:off x="5707117" y="2822028"/>
            <a:ext cx="6180083" cy="3581400"/>
          </a:xfrm>
        </p:spPr>
        <p:txBody>
          <a:bodyPr/>
          <a:lstStyle/>
          <a:p>
            <a:r>
              <a:rPr lang="en-US" sz="2800" dirty="0"/>
              <a:t>One negative of the Northwest Ordinance was that is led to growing sectionalism between the north and south due to the issue of slavery.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65228" cy="6858000"/>
          </a:xfrm>
          <a:prstGeom prst="rect">
            <a:avLst/>
          </a:prstGeom>
        </p:spPr>
      </p:pic>
    </p:spTree>
    <p:extLst>
      <p:ext uri="{BB962C8B-B14F-4D97-AF65-F5344CB8AC3E}">
        <p14:creationId xmlns:p14="http://schemas.microsoft.com/office/powerpoint/2010/main" val="3404735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18157</TotalTime>
  <Words>1800</Words>
  <Application>Microsoft Office PowerPoint</Application>
  <PresentationFormat>Widescreen</PresentationFormat>
  <Paragraphs>135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Franklin Gothic Book</vt:lpstr>
      <vt:lpstr>Crop</vt:lpstr>
      <vt:lpstr>The Constitution</vt:lpstr>
      <vt:lpstr>Standards</vt:lpstr>
      <vt:lpstr>Key Concepts</vt:lpstr>
      <vt:lpstr>The Articles of Confederation (SSUSH5a) </vt:lpstr>
      <vt:lpstr>PowerPoint Presentation</vt:lpstr>
      <vt:lpstr>PowerPoint Presentation</vt:lpstr>
      <vt:lpstr>The Strengths in the Articles of Confederation (SSUSH5a) </vt:lpstr>
      <vt:lpstr>The Strengths in the Articles of Confederation (SSUSH5a)</vt:lpstr>
      <vt:lpstr>The Strengths in the Articles of Confederation (SSUSH5a)</vt:lpstr>
      <vt:lpstr>List three or more items that might cause rough sailing for the Articles of Confederation?</vt:lpstr>
      <vt:lpstr>Primary Source Analysis</vt:lpstr>
      <vt:lpstr>The Weaknesses in the Articles of Confederation (SSUSH5b)</vt:lpstr>
      <vt:lpstr>The Weaknesses in the Articles of Confederation (SSUSH5b)</vt:lpstr>
      <vt:lpstr>Daniel Shays Rebellion (SSUSH5b) </vt:lpstr>
      <vt:lpstr>PowerPoint Presentation</vt:lpstr>
      <vt:lpstr>Review Questions</vt:lpstr>
      <vt:lpstr>The Constitution (SSUSH5c)</vt:lpstr>
      <vt:lpstr>Primary Source Analysis</vt:lpstr>
      <vt:lpstr>First Constitutional Battle  Why did the states battle over representation in the government?</vt:lpstr>
      <vt:lpstr>The Great Compromise (SSUSH5c)</vt:lpstr>
      <vt:lpstr>The Great Compromise (SSUSH5c)</vt:lpstr>
      <vt:lpstr>Second Constitutional Battle  Which states would like to count slaves as part of their population? </vt:lpstr>
      <vt:lpstr>Three-Fifths Compromise (SSUSH5c)</vt:lpstr>
      <vt:lpstr>Federalism (SSUSH5c)</vt:lpstr>
      <vt:lpstr>Primary Document Analysis</vt:lpstr>
      <vt:lpstr>Limits on the Power of the Constitution and Federal Government</vt:lpstr>
      <vt:lpstr>Separation of Powers (SSUSH5c)</vt:lpstr>
      <vt:lpstr>Limits on the Power of the Constitution and Federal Government</vt:lpstr>
      <vt:lpstr>Checks and Balances (SSUSH5c)</vt:lpstr>
      <vt:lpstr>Review Questions</vt:lpstr>
      <vt:lpstr>Why was the ratification of the Constitution so significant?</vt:lpstr>
      <vt:lpstr>PowerPoint Presentation</vt:lpstr>
      <vt:lpstr>PowerPoint Presentation</vt:lpstr>
      <vt:lpstr>Role of the Federalists and Anti-Federalists (SSUSH5d)</vt:lpstr>
      <vt:lpstr>The Federalist Papers (SSUSH5d)</vt:lpstr>
      <vt:lpstr>PowerPoint Presentation</vt:lpstr>
      <vt:lpstr>Primary Source Analysis </vt:lpstr>
      <vt:lpstr>PowerPoint Presentation</vt:lpstr>
      <vt:lpstr>The Bill of Rights (SSUSH5e)</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Brock</dc:creator>
  <cp:lastModifiedBy>Kelly N. Palmer</cp:lastModifiedBy>
  <cp:revision>32</cp:revision>
  <cp:lastPrinted>2017-08-28T12:32:57Z</cp:lastPrinted>
  <dcterms:created xsi:type="dcterms:W3CDTF">2017-07-21T14:05:38Z</dcterms:created>
  <dcterms:modified xsi:type="dcterms:W3CDTF">2018-02-06T20:02:53Z</dcterms:modified>
</cp:coreProperties>
</file>